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3d0e58e5440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3578bceac4e7a"/>
  </p:sldMasterIdLst>
  <p:sldIdLst>
    <p:sldId xmlns:r="http://schemas.openxmlformats.org/officeDocument/2006/relationships" id="256" r:id="R193f42fb9e634ff6"/>
    <p:sldId xmlns:r="http://schemas.openxmlformats.org/officeDocument/2006/relationships" id="257" r:id="R4163145c09e245e5"/>
    <p:sldId xmlns:r="http://schemas.openxmlformats.org/officeDocument/2006/relationships" id="258" r:id="R4577dc025bb249c0"/>
    <p:sldId xmlns:r="http://schemas.openxmlformats.org/officeDocument/2006/relationships" id="259" r:id="R85b0cf7f525546b9"/>
    <p:sldId xmlns:r="http://schemas.openxmlformats.org/officeDocument/2006/relationships" id="260" r:id="Rbf8f0cad6ea6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3578bceac4e7a" /><Relationship Type="http://schemas.openxmlformats.org/officeDocument/2006/relationships/slide" Target="/ppt/slides/slide1.xml" Id="R193f42fb9e634ff6" /><Relationship Type="http://schemas.openxmlformats.org/officeDocument/2006/relationships/slide" Target="/ppt/slides/slide2.xml" Id="R4163145c09e245e5" /><Relationship Type="http://schemas.openxmlformats.org/officeDocument/2006/relationships/slide" Target="/ppt/slides/slide3.xml" Id="R4577dc025bb249c0" /><Relationship Type="http://schemas.openxmlformats.org/officeDocument/2006/relationships/slide" Target="/ppt/slides/slide4.xml" Id="R85b0cf7f525546b9" /><Relationship Type="http://schemas.openxmlformats.org/officeDocument/2006/relationships/slide" Target="/ppt/slides/slide5.xml" Id="Rbf8f0cad6ea6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b3cf2f11e4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b3a8c359a4d60" /><Relationship Type="http://schemas.openxmlformats.org/officeDocument/2006/relationships/theme" Target="/ppt/slideMasters/theme/theme1.xml" Id="R5c1b60cfad94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b3a8c359a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067276237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e12154b8d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57788d3e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a1caac1542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b60e71c96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firmapost@landkreditt.no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838 745 512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SA</a:t>
            </a:r>
          </a:p>
        </p:txBody>
      </p:sp>
    </p:spTree>
  </p:cSld>
  <p:clrMapOvr>
    <a:masterClrMapping xmlns:a="http://schemas.openxmlformats.org/drawingml/2006/main"/>
  </p:clrMapOvr>
</p:sld>
</file>