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640f26f24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a709c77084c58"/>
  </p:sldMasterIdLst>
  <p:sldIdLst>
    <p:sldId xmlns:r="http://schemas.openxmlformats.org/officeDocument/2006/relationships" id="256" r:id="Re97c25fed23f4620"/>
    <p:sldId xmlns:r="http://schemas.openxmlformats.org/officeDocument/2006/relationships" id="257" r:id="R14a585043a4d4910"/>
    <p:sldId xmlns:r="http://schemas.openxmlformats.org/officeDocument/2006/relationships" id="258" r:id="R00bf39492ed64bc6"/>
    <p:sldId xmlns:r="http://schemas.openxmlformats.org/officeDocument/2006/relationships" id="259" r:id="Rf27f99059bc04266"/>
    <p:sldId xmlns:r="http://schemas.openxmlformats.org/officeDocument/2006/relationships" id="260" r:id="R6c34e32e49ee4802"/>
    <p:sldId xmlns:r="http://schemas.openxmlformats.org/officeDocument/2006/relationships" id="261" r:id="R5354e68a73a34fe4"/>
    <p:sldId xmlns:r="http://schemas.openxmlformats.org/officeDocument/2006/relationships" id="262" r:id="R8d478f6b917446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a709c77084c58" /><Relationship Type="http://schemas.openxmlformats.org/officeDocument/2006/relationships/slide" Target="/ppt/slides/slide1.xml" Id="Re97c25fed23f4620" /><Relationship Type="http://schemas.openxmlformats.org/officeDocument/2006/relationships/slide" Target="/ppt/slides/slide2.xml" Id="R14a585043a4d4910" /><Relationship Type="http://schemas.openxmlformats.org/officeDocument/2006/relationships/slide" Target="/ppt/slides/slide3.xml" Id="R00bf39492ed64bc6" /><Relationship Type="http://schemas.openxmlformats.org/officeDocument/2006/relationships/slide" Target="/ppt/slides/slide4.xml" Id="Rf27f99059bc04266" /><Relationship Type="http://schemas.openxmlformats.org/officeDocument/2006/relationships/slide" Target="/ppt/slides/slide5.xml" Id="R6c34e32e49ee4802" /><Relationship Type="http://schemas.openxmlformats.org/officeDocument/2006/relationships/slide" Target="/ppt/slides/slide6.xml" Id="R5354e68a73a34fe4" /><Relationship Type="http://schemas.openxmlformats.org/officeDocument/2006/relationships/slide" Target="/ppt/slides/slide7.xml" Id="R8d478f6b917446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7534d20f6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2d5a9322d4bef" /><Relationship Type="http://schemas.openxmlformats.org/officeDocument/2006/relationships/theme" Target="/ppt/slideMasters/theme/theme1.xml" Id="Rcb60dafcdd5d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2d5a9322d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4f1ddff3b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622edfab3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64bed363c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f9520c45641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c39b4c09d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c91ef4d10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c652e73a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15 887 022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19 793 942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OLE BJØRN HOLTA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BJØRN ERIK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GRO SVENNEVIG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KARIANNE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v/Ole Bjørn Holta Skahjem, Framnesveien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839 027 982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