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4bbf3de4ab45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2b9e9c3cdf48c0"/>
  </p:sldMasterIdLst>
  <p:sldIdLst>
    <p:sldId xmlns:r="http://schemas.openxmlformats.org/officeDocument/2006/relationships" id="256" r:id="R86a2be0c4bfd4e05"/>
    <p:sldId xmlns:r="http://schemas.openxmlformats.org/officeDocument/2006/relationships" id="257" r:id="Rfc0a3b1df56f4386"/>
    <p:sldId xmlns:r="http://schemas.openxmlformats.org/officeDocument/2006/relationships" id="258" r:id="R53444f75765c4633"/>
    <p:sldId xmlns:r="http://schemas.openxmlformats.org/officeDocument/2006/relationships" id="259" r:id="Re39757f4dede480e"/>
    <p:sldId xmlns:r="http://schemas.openxmlformats.org/officeDocument/2006/relationships" id="260" r:id="Rc6af6602595c478e"/>
    <p:sldId xmlns:r="http://schemas.openxmlformats.org/officeDocument/2006/relationships" id="261" r:id="R093ff42d80204642"/>
    <p:sldId xmlns:r="http://schemas.openxmlformats.org/officeDocument/2006/relationships" id="262" r:id="Ra6a5fcc610fd46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b9e9c3cdf48c0" /><Relationship Type="http://schemas.openxmlformats.org/officeDocument/2006/relationships/slide" Target="/ppt/slides/slide1.xml" Id="R86a2be0c4bfd4e05" /><Relationship Type="http://schemas.openxmlformats.org/officeDocument/2006/relationships/slide" Target="/ppt/slides/slide2.xml" Id="Rfc0a3b1df56f4386" /><Relationship Type="http://schemas.openxmlformats.org/officeDocument/2006/relationships/slide" Target="/ppt/slides/slide3.xml" Id="R53444f75765c4633" /><Relationship Type="http://schemas.openxmlformats.org/officeDocument/2006/relationships/slide" Target="/ppt/slides/slide4.xml" Id="Re39757f4dede480e" /><Relationship Type="http://schemas.openxmlformats.org/officeDocument/2006/relationships/slide" Target="/ppt/slides/slide5.xml" Id="Rc6af6602595c478e" /><Relationship Type="http://schemas.openxmlformats.org/officeDocument/2006/relationships/slide" Target="/ppt/slides/slide6.xml" Id="R093ff42d80204642" /><Relationship Type="http://schemas.openxmlformats.org/officeDocument/2006/relationships/slide" Target="/ppt/slides/slide7.xml" Id="Ra6a5fcc610fd46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d145436c1c47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168ce4f1349c9" /><Relationship Type="http://schemas.openxmlformats.org/officeDocument/2006/relationships/theme" Target="/ppt/slideMasters/theme/theme1.xml" Id="R14529a9b1a4b48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2168ce4f1349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295cc205d47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bcaa014b048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549e90b0d4b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1b5e9e91843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8942c530942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f9e8aa7b545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a6311db534e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ØKONOMI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67 062 473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6 820 082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5 741 363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12 822 403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26 704 453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DRAFT HOLDING AS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AOGL HOLDING AS  –  21,4 %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 STAR ASSET MANAGEMENT AS  –  21,4 %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ØKONOMI AS  –  17,6 %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IVAR BAKKENGET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VESO INVEST AS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6E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839 650 302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