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cdfea3b25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a3ba86bde417b"/>
  </p:sldMasterIdLst>
  <p:sldIdLst>
    <p:sldId xmlns:r="http://schemas.openxmlformats.org/officeDocument/2006/relationships" id="256" r:id="Rc813245944664dac"/>
    <p:sldId xmlns:r="http://schemas.openxmlformats.org/officeDocument/2006/relationships" id="257" r:id="R701b355d494d4b66"/>
    <p:sldId xmlns:r="http://schemas.openxmlformats.org/officeDocument/2006/relationships" id="258" r:id="R5acdd5ed59e34588"/>
    <p:sldId xmlns:r="http://schemas.openxmlformats.org/officeDocument/2006/relationships" id="259" r:id="Ra3e2c813bb904357"/>
    <p:sldId xmlns:r="http://schemas.openxmlformats.org/officeDocument/2006/relationships" id="260" r:id="Rbb41b4ed767b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a3ba86bde417b" /><Relationship Type="http://schemas.openxmlformats.org/officeDocument/2006/relationships/slide" Target="/ppt/slides/slide1.xml" Id="Rc813245944664dac" /><Relationship Type="http://schemas.openxmlformats.org/officeDocument/2006/relationships/slide" Target="/ppt/slides/slide2.xml" Id="R701b355d494d4b66" /><Relationship Type="http://schemas.openxmlformats.org/officeDocument/2006/relationships/slide" Target="/ppt/slides/slide3.xml" Id="R5acdd5ed59e34588" /><Relationship Type="http://schemas.openxmlformats.org/officeDocument/2006/relationships/slide" Target="/ppt/slides/slide4.xml" Id="Ra3e2c813bb904357" /><Relationship Type="http://schemas.openxmlformats.org/officeDocument/2006/relationships/slide" Target="/ppt/slides/slide5.xml" Id="Rbb41b4ed767b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11ae00643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ffd11f6b2445f" /><Relationship Type="http://schemas.openxmlformats.org/officeDocument/2006/relationships/theme" Target="/ppt/slideMasters/theme/theme1.xml" Id="R76ba64111249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ffd11f6b2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850215270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8219824bb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4993644e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b30a7d77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2136743c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NORD-FRON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NORD-FRON KOMMUNE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21 61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post@nord-fron.kommune.no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www.nord-fron.kommune.no/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839 893 132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