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086f3c64a6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b1f08eaf14b9e"/>
  </p:sldMasterIdLst>
  <p:sldIdLst>
    <p:sldId xmlns:r="http://schemas.openxmlformats.org/officeDocument/2006/relationships" id="256" r:id="Ree328b5923eb4886"/>
    <p:sldId xmlns:r="http://schemas.openxmlformats.org/officeDocument/2006/relationships" id="257" r:id="Rf832476e9bc84028"/>
    <p:sldId xmlns:r="http://schemas.openxmlformats.org/officeDocument/2006/relationships" id="258" r:id="R6d47f65b908d4e5c"/>
    <p:sldId xmlns:r="http://schemas.openxmlformats.org/officeDocument/2006/relationships" id="259" r:id="Rdb0f4da573164cec"/>
    <p:sldId xmlns:r="http://schemas.openxmlformats.org/officeDocument/2006/relationships" id="260" r:id="Rd3a0addfb2ed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b1f08eaf14b9e" /><Relationship Type="http://schemas.openxmlformats.org/officeDocument/2006/relationships/slide" Target="/ppt/slides/slide1.xml" Id="Ree328b5923eb4886" /><Relationship Type="http://schemas.openxmlformats.org/officeDocument/2006/relationships/slide" Target="/ppt/slides/slide2.xml" Id="Rf832476e9bc84028" /><Relationship Type="http://schemas.openxmlformats.org/officeDocument/2006/relationships/slide" Target="/ppt/slides/slide3.xml" Id="R6d47f65b908d4e5c" /><Relationship Type="http://schemas.openxmlformats.org/officeDocument/2006/relationships/slide" Target="/ppt/slides/slide4.xml" Id="Rdb0f4da573164cec" /><Relationship Type="http://schemas.openxmlformats.org/officeDocument/2006/relationships/slide" Target="/ppt/slides/slide5.xml" Id="Rd3a0addfb2ed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c72fc929bf4a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20a8092974c4a" /><Relationship Type="http://schemas.openxmlformats.org/officeDocument/2006/relationships/theme" Target="/ppt/slideMasters/theme/theme1.xml" Id="R9f6a1aaad3ec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20a809297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dccefa901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fb1b732d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6c706455a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c6011486d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e543df82c47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UNJARGGA GIELDA / NESSEBY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UNJARGGA GIELDA / NESSEBY KOMMUNE ble etablert [år] og holder til i Varangerbotn.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Soltunveien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9840 Varangerbotn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44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postmottak@nesseby.kommune.no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www.nesseby.kommune.no/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839 953 062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UNJARGGA GIELDA / NESSEBY KOMMUNE</a:t>
            </a:r>
          </a:p>
        </p:txBody>
      </p:sp>
    </p:spTree>
  </p:cSld>
  <p:clrMapOvr>
    <a:masterClrMapping xmlns:a="http://schemas.openxmlformats.org/drawingml/2006/main"/>
  </p:clrMapOvr>
</p:sld>
</file>