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9d8e25c3c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f7faaf9fb41d0"/>
  </p:sldMasterIdLst>
  <p:sldIdLst>
    <p:sldId xmlns:r="http://schemas.openxmlformats.org/officeDocument/2006/relationships" id="256" r:id="R4c0a6fbfe07449c2"/>
    <p:sldId xmlns:r="http://schemas.openxmlformats.org/officeDocument/2006/relationships" id="257" r:id="R3c1bd667627d4735"/>
    <p:sldId xmlns:r="http://schemas.openxmlformats.org/officeDocument/2006/relationships" id="258" r:id="R4f64495460204402"/>
    <p:sldId xmlns:r="http://schemas.openxmlformats.org/officeDocument/2006/relationships" id="259" r:id="R626a8b04645f4320"/>
    <p:sldId xmlns:r="http://schemas.openxmlformats.org/officeDocument/2006/relationships" id="260" r:id="R75d38bec13f3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f7faaf9fb41d0" /><Relationship Type="http://schemas.openxmlformats.org/officeDocument/2006/relationships/slide" Target="/ppt/slides/slide1.xml" Id="R4c0a6fbfe07449c2" /><Relationship Type="http://schemas.openxmlformats.org/officeDocument/2006/relationships/slide" Target="/ppt/slides/slide2.xml" Id="R3c1bd667627d4735" /><Relationship Type="http://schemas.openxmlformats.org/officeDocument/2006/relationships/slide" Target="/ppt/slides/slide3.xml" Id="R4f64495460204402" /><Relationship Type="http://schemas.openxmlformats.org/officeDocument/2006/relationships/slide" Target="/ppt/slides/slide4.xml" Id="R626a8b04645f4320" /><Relationship Type="http://schemas.openxmlformats.org/officeDocument/2006/relationships/slide" Target="/ppt/slides/slide5.xml" Id="R75d38bec13f3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341c41ca0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afbb94def41c2" /><Relationship Type="http://schemas.openxmlformats.org/officeDocument/2006/relationships/theme" Target="/ppt/slideMasters/theme/theme1.xml" Id="R80e9f304bb01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afbb94def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a1f6af78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1d9e8cab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c441c4ab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e01ad1023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3d863597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