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5cd2d737b142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bcb8d8ce224ef4"/>
  </p:sldMasterIdLst>
  <p:sldIdLst>
    <p:sldId xmlns:r="http://schemas.openxmlformats.org/officeDocument/2006/relationships" id="256" r:id="R28431dfb600644e2"/>
    <p:sldId xmlns:r="http://schemas.openxmlformats.org/officeDocument/2006/relationships" id="257" r:id="R57118711a4594a8a"/>
    <p:sldId xmlns:r="http://schemas.openxmlformats.org/officeDocument/2006/relationships" id="258" r:id="R9f333635f8c84316"/>
    <p:sldId xmlns:r="http://schemas.openxmlformats.org/officeDocument/2006/relationships" id="259" r:id="Rcf51e4b0b2c542be"/>
    <p:sldId xmlns:r="http://schemas.openxmlformats.org/officeDocument/2006/relationships" id="260" r:id="Rcebebd1c9998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cb8d8ce224ef4" /><Relationship Type="http://schemas.openxmlformats.org/officeDocument/2006/relationships/slide" Target="/ppt/slides/slide1.xml" Id="R28431dfb600644e2" /><Relationship Type="http://schemas.openxmlformats.org/officeDocument/2006/relationships/slide" Target="/ppt/slides/slide2.xml" Id="R57118711a4594a8a" /><Relationship Type="http://schemas.openxmlformats.org/officeDocument/2006/relationships/slide" Target="/ppt/slides/slide3.xml" Id="R9f333635f8c84316" /><Relationship Type="http://schemas.openxmlformats.org/officeDocument/2006/relationships/slide" Target="/ppt/slides/slide4.xml" Id="Rcf51e4b0b2c542be" /><Relationship Type="http://schemas.openxmlformats.org/officeDocument/2006/relationships/slide" Target="/ppt/slides/slide5.xml" Id="Rcebebd1c9998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d73d6f4af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6955247ad4ac7" /><Relationship Type="http://schemas.openxmlformats.org/officeDocument/2006/relationships/theme" Target="/ppt/slideMasters/theme/theme1.xml" Id="R67123bd55a2f43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56955247ad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033890e9c40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353ddcb7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e8331b45645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de8ac0f3b42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e903494ec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STEINKJER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STEINKJER KOMMUNE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Kongens gate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 16 90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postmottak@steinkjer.kommune.no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www.steinkjer.kommune.no/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840 029 212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STEINKJER KOMMUNE</a:t>
            </a:r>
          </a:p>
        </p:txBody>
      </p:sp>
    </p:spTree>
  </p:cSld>
  <p:clrMapOvr>
    <a:masterClrMapping xmlns:a="http://schemas.openxmlformats.org/drawingml/2006/main"/>
  </p:clrMapOvr>
</p:sld>
</file>