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347f30617f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33e5dcc114d8e"/>
  </p:sldMasterIdLst>
  <p:sldIdLst>
    <p:sldId xmlns:r="http://schemas.openxmlformats.org/officeDocument/2006/relationships" id="256" r:id="Rb6e2b2b1cf66442d"/>
    <p:sldId xmlns:r="http://schemas.openxmlformats.org/officeDocument/2006/relationships" id="257" r:id="R5600b09ed3904249"/>
    <p:sldId xmlns:r="http://schemas.openxmlformats.org/officeDocument/2006/relationships" id="258" r:id="Rfd568fa3df0f465e"/>
    <p:sldId xmlns:r="http://schemas.openxmlformats.org/officeDocument/2006/relationships" id="259" r:id="R6afb9c73f34849b9"/>
    <p:sldId xmlns:r="http://schemas.openxmlformats.org/officeDocument/2006/relationships" id="260" r:id="Rcb6020ea647b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33e5dcc114d8e" /><Relationship Type="http://schemas.openxmlformats.org/officeDocument/2006/relationships/slide" Target="/ppt/slides/slide1.xml" Id="Rb6e2b2b1cf66442d" /><Relationship Type="http://schemas.openxmlformats.org/officeDocument/2006/relationships/slide" Target="/ppt/slides/slide2.xml" Id="R5600b09ed3904249" /><Relationship Type="http://schemas.openxmlformats.org/officeDocument/2006/relationships/slide" Target="/ppt/slides/slide3.xml" Id="Rfd568fa3df0f465e" /><Relationship Type="http://schemas.openxmlformats.org/officeDocument/2006/relationships/slide" Target="/ppt/slides/slide4.xml" Id="R6afb9c73f34849b9" /><Relationship Type="http://schemas.openxmlformats.org/officeDocument/2006/relationships/slide" Target="/ppt/slides/slide5.xml" Id="Rcb6020ea647b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f10e34b73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e49277bc4c07" /><Relationship Type="http://schemas.openxmlformats.org/officeDocument/2006/relationships/theme" Target="/ppt/slideMasters/theme/theme1.xml" Id="Rbe9274f1d2d847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cae49277bc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8a7956f54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d1a8db034a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691000ae546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eed55c23e47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60c10c77f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KOMMUNALE PENSJONSKASSE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71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post.pensjon@kristiansand.kommun.no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www.kkpensjon.no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840 046 672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KOMMUNALE PENSJONSKASSE</a:t>
            </a:r>
          </a:p>
        </p:txBody>
      </p:sp>
    </p:spTree>
  </p:cSld>
  <p:clrMapOvr>
    <a:masterClrMapping xmlns:a="http://schemas.openxmlformats.org/drawingml/2006/main"/>
  </p:clrMapOvr>
</p:sld>
</file>