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1aa7195cb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41a2383ae418a"/>
  </p:sldMasterIdLst>
  <p:sldIdLst>
    <p:sldId xmlns:r="http://schemas.openxmlformats.org/officeDocument/2006/relationships" id="256" r:id="Rccc8f941cc7740ef"/>
    <p:sldId xmlns:r="http://schemas.openxmlformats.org/officeDocument/2006/relationships" id="257" r:id="R9d736dc3968d4cf4"/>
    <p:sldId xmlns:r="http://schemas.openxmlformats.org/officeDocument/2006/relationships" id="258" r:id="R4743377356e74249"/>
    <p:sldId xmlns:r="http://schemas.openxmlformats.org/officeDocument/2006/relationships" id="259" r:id="R0428c4a6cc7a41f9"/>
    <p:sldId xmlns:r="http://schemas.openxmlformats.org/officeDocument/2006/relationships" id="260" r:id="Rd94d442a4d12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41a2383ae418a" /><Relationship Type="http://schemas.openxmlformats.org/officeDocument/2006/relationships/slide" Target="/ppt/slides/slide1.xml" Id="Rccc8f941cc7740ef" /><Relationship Type="http://schemas.openxmlformats.org/officeDocument/2006/relationships/slide" Target="/ppt/slides/slide2.xml" Id="R9d736dc3968d4cf4" /><Relationship Type="http://schemas.openxmlformats.org/officeDocument/2006/relationships/slide" Target="/ppt/slides/slide3.xml" Id="R4743377356e74249" /><Relationship Type="http://schemas.openxmlformats.org/officeDocument/2006/relationships/slide" Target="/ppt/slides/slide4.xml" Id="R0428c4a6cc7a41f9" /><Relationship Type="http://schemas.openxmlformats.org/officeDocument/2006/relationships/slide" Target="/ppt/slides/slide5.xml" Id="Rd94d442a4d12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9fc828214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bfe6f0ef41c9" /><Relationship Type="http://schemas.openxmlformats.org/officeDocument/2006/relationships/theme" Target="/ppt/slideMasters/theme/theme1.xml" Id="R878cdaebcfd9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bbfe6f0ef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cac92021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e1e2e29d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0ef4cb37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5f3ff26a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9c5c158d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