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6989b40d314d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7ca19c72c64f78"/>
  </p:sldMasterIdLst>
  <p:sldIdLst>
    <p:sldId xmlns:r="http://schemas.openxmlformats.org/officeDocument/2006/relationships" id="256" r:id="R2ca1a66db9314759"/>
    <p:sldId xmlns:r="http://schemas.openxmlformats.org/officeDocument/2006/relationships" id="257" r:id="Rf766522c8450467b"/>
    <p:sldId xmlns:r="http://schemas.openxmlformats.org/officeDocument/2006/relationships" id="258" r:id="Rc876012724fb414a"/>
    <p:sldId xmlns:r="http://schemas.openxmlformats.org/officeDocument/2006/relationships" id="259" r:id="R04141db063a34f05"/>
    <p:sldId xmlns:r="http://schemas.openxmlformats.org/officeDocument/2006/relationships" id="260" r:id="R91170885fdc34516"/>
    <p:sldId xmlns:r="http://schemas.openxmlformats.org/officeDocument/2006/relationships" id="261" r:id="R7720b77ad84e4bd2"/>
    <p:sldId xmlns:r="http://schemas.openxmlformats.org/officeDocument/2006/relationships" id="262" r:id="R8fa55e1a846547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ca19c72c64f78" /><Relationship Type="http://schemas.openxmlformats.org/officeDocument/2006/relationships/slide" Target="/ppt/slides/slide1.xml" Id="R2ca1a66db9314759" /><Relationship Type="http://schemas.openxmlformats.org/officeDocument/2006/relationships/slide" Target="/ppt/slides/slide2.xml" Id="Rf766522c8450467b" /><Relationship Type="http://schemas.openxmlformats.org/officeDocument/2006/relationships/slide" Target="/ppt/slides/slide3.xml" Id="Rc876012724fb414a" /><Relationship Type="http://schemas.openxmlformats.org/officeDocument/2006/relationships/slide" Target="/ppt/slides/slide4.xml" Id="R04141db063a34f05" /><Relationship Type="http://schemas.openxmlformats.org/officeDocument/2006/relationships/slide" Target="/ppt/slides/slide5.xml" Id="R91170885fdc34516" /><Relationship Type="http://schemas.openxmlformats.org/officeDocument/2006/relationships/slide" Target="/ppt/slides/slide6.xml" Id="R7720b77ad84e4bd2" /><Relationship Type="http://schemas.openxmlformats.org/officeDocument/2006/relationships/slide" Target="/ppt/slides/slide7.xml" Id="R8fa55e1a846547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55fc6a85042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eeee7c3e54936" /><Relationship Type="http://schemas.openxmlformats.org/officeDocument/2006/relationships/theme" Target="/ppt/slideMasters/theme/theme1.xml" Id="Re4d71c0fb5884b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eeeee7c3e549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c05bbdfa644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4b54cd5e74e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48e6cb6124d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3d79ed54d4f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5e3ebca8b40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5e60176094e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21222612d4f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NESJØ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NESJØ TRANSPORT AS ble etablert [år] og holder til i 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3 391 144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−296 589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−47 969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1 681 831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NESJØ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7630 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843 087 612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NESJØ TRANSPORT AS</a:t>
            </a:r>
          </a:p>
        </p:txBody>
      </p:sp>
    </p:spTree>
  </p:cSld>
  <p:clrMapOvr>
    <a:masterClrMapping xmlns:a="http://schemas.openxmlformats.org/drawingml/2006/main"/>
  </p:clrMapOvr>
</p:sld>
</file>