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f67a38812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06559114f4a40"/>
  </p:sldMasterIdLst>
  <p:sldIdLst>
    <p:sldId xmlns:r="http://schemas.openxmlformats.org/officeDocument/2006/relationships" id="256" r:id="Rbe547e1a4bc94df2"/>
    <p:sldId xmlns:r="http://schemas.openxmlformats.org/officeDocument/2006/relationships" id="257" r:id="R06d97e5883ab46cd"/>
    <p:sldId xmlns:r="http://schemas.openxmlformats.org/officeDocument/2006/relationships" id="258" r:id="Ra3c27b3803924089"/>
    <p:sldId xmlns:r="http://schemas.openxmlformats.org/officeDocument/2006/relationships" id="259" r:id="Ra333208daa5147b4"/>
    <p:sldId xmlns:r="http://schemas.openxmlformats.org/officeDocument/2006/relationships" id="260" r:id="Rb532cecaa33a4de0"/>
    <p:sldId xmlns:r="http://schemas.openxmlformats.org/officeDocument/2006/relationships" id="261" r:id="R263d3ded87ab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06559114f4a40" /><Relationship Type="http://schemas.openxmlformats.org/officeDocument/2006/relationships/slide" Target="/ppt/slides/slide1.xml" Id="Rbe547e1a4bc94df2" /><Relationship Type="http://schemas.openxmlformats.org/officeDocument/2006/relationships/slide" Target="/ppt/slides/slide2.xml" Id="R06d97e5883ab46cd" /><Relationship Type="http://schemas.openxmlformats.org/officeDocument/2006/relationships/slide" Target="/ppt/slides/slide3.xml" Id="Ra3c27b3803924089" /><Relationship Type="http://schemas.openxmlformats.org/officeDocument/2006/relationships/slide" Target="/ppt/slides/slide4.xml" Id="Ra333208daa5147b4" /><Relationship Type="http://schemas.openxmlformats.org/officeDocument/2006/relationships/slide" Target="/ppt/slides/slide5.xml" Id="Rb532cecaa33a4de0" /><Relationship Type="http://schemas.openxmlformats.org/officeDocument/2006/relationships/slide" Target="/ppt/slides/slide6.xml" Id="R263d3ded87ab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c2963143a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efcff99544b0" /><Relationship Type="http://schemas.openxmlformats.org/officeDocument/2006/relationships/theme" Target="/ppt/slideMasters/theme/theme1.xml" Id="R7a1291a61efd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9efcff995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ccb5458a9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f79820b0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cc74333b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d72f63f9a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719b79f59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dd12d930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FOSEN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FOSEN SA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401 188 598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13 841 202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13 332 213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179 462 813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57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844 496 842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FOSEN SA</a:t>
            </a:r>
          </a:p>
        </p:txBody>
      </p:sp>
    </p:spTree>
  </p:cSld>
  <p:clrMapOvr>
    <a:masterClrMapping xmlns:a="http://schemas.openxmlformats.org/drawingml/2006/main"/>
  </p:clrMapOvr>
</p:sld>
</file>