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76883c359240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b1ba6c80f54016"/>
  </p:sldMasterIdLst>
  <p:sldIdLst>
    <p:sldId xmlns:r="http://schemas.openxmlformats.org/officeDocument/2006/relationships" id="256" r:id="R95de512ad4df4fa9"/>
    <p:sldId xmlns:r="http://schemas.openxmlformats.org/officeDocument/2006/relationships" id="257" r:id="Rb9aebab982a64890"/>
    <p:sldId xmlns:r="http://schemas.openxmlformats.org/officeDocument/2006/relationships" id="258" r:id="R1f828574c9074128"/>
    <p:sldId xmlns:r="http://schemas.openxmlformats.org/officeDocument/2006/relationships" id="259" r:id="Rcd4aa3ae973c49b9"/>
    <p:sldId xmlns:r="http://schemas.openxmlformats.org/officeDocument/2006/relationships" id="260" r:id="R352b71c1035c45cc"/>
    <p:sldId xmlns:r="http://schemas.openxmlformats.org/officeDocument/2006/relationships" id="261" r:id="R52fb70e4354c479b"/>
    <p:sldId xmlns:r="http://schemas.openxmlformats.org/officeDocument/2006/relationships" id="262" r:id="Rf930e3a069bf47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1ba6c80f54016" /><Relationship Type="http://schemas.openxmlformats.org/officeDocument/2006/relationships/slide" Target="/ppt/slides/slide1.xml" Id="R95de512ad4df4fa9" /><Relationship Type="http://schemas.openxmlformats.org/officeDocument/2006/relationships/slide" Target="/ppt/slides/slide2.xml" Id="Rb9aebab982a64890" /><Relationship Type="http://schemas.openxmlformats.org/officeDocument/2006/relationships/slide" Target="/ppt/slides/slide3.xml" Id="R1f828574c9074128" /><Relationship Type="http://schemas.openxmlformats.org/officeDocument/2006/relationships/slide" Target="/ppt/slides/slide4.xml" Id="Rcd4aa3ae973c49b9" /><Relationship Type="http://schemas.openxmlformats.org/officeDocument/2006/relationships/slide" Target="/ppt/slides/slide5.xml" Id="R352b71c1035c45cc" /><Relationship Type="http://schemas.openxmlformats.org/officeDocument/2006/relationships/slide" Target="/ppt/slides/slide6.xml" Id="R52fb70e4354c479b" /><Relationship Type="http://schemas.openxmlformats.org/officeDocument/2006/relationships/slide" Target="/ppt/slides/slide7.xml" Id="Rf930e3a069bf47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ff42f1c5c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a48f4042d4b0b" /><Relationship Type="http://schemas.openxmlformats.org/officeDocument/2006/relationships/theme" Target="/ppt/slideMasters/theme/theme1.xml" Id="Rb93b480c435248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6a48f4042d4b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5c57ffeef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1e9e616db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63f51e9f446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85cd0c77f44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a7851503446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17e099ae445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4a4f56166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SOLØR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 ØKONOMI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2 786 512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563 999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SANDLIE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Kaffegata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844 710 232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ØKONOMI AS</a:t>
            </a:r>
          </a:p>
        </p:txBody>
      </p:sp>
    </p:spTree>
  </p:cSld>
  <p:clrMapOvr>
    <a:masterClrMapping xmlns:a="http://schemas.openxmlformats.org/drawingml/2006/main"/>
  </p:clrMapOvr>
</p:sld>
</file>