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ac2f7deb334b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82c11001694943"/>
  </p:sldMasterIdLst>
  <p:sldIdLst>
    <p:sldId xmlns:r="http://schemas.openxmlformats.org/officeDocument/2006/relationships" id="256" r:id="R33490b3bc48a41fe"/>
    <p:sldId xmlns:r="http://schemas.openxmlformats.org/officeDocument/2006/relationships" id="257" r:id="R1b4d01bddd5945ba"/>
    <p:sldId xmlns:r="http://schemas.openxmlformats.org/officeDocument/2006/relationships" id="258" r:id="R5a21680e5ddb4ec1"/>
    <p:sldId xmlns:r="http://schemas.openxmlformats.org/officeDocument/2006/relationships" id="259" r:id="R57ca6b4e28b240b0"/>
    <p:sldId xmlns:r="http://schemas.openxmlformats.org/officeDocument/2006/relationships" id="260" r:id="R59a7434732684e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82c11001694943" /><Relationship Type="http://schemas.openxmlformats.org/officeDocument/2006/relationships/slide" Target="/ppt/slides/slide1.xml" Id="R33490b3bc48a41fe" /><Relationship Type="http://schemas.openxmlformats.org/officeDocument/2006/relationships/slide" Target="/ppt/slides/slide2.xml" Id="R1b4d01bddd5945ba" /><Relationship Type="http://schemas.openxmlformats.org/officeDocument/2006/relationships/slide" Target="/ppt/slides/slide3.xml" Id="R5a21680e5ddb4ec1" /><Relationship Type="http://schemas.openxmlformats.org/officeDocument/2006/relationships/slide" Target="/ppt/slides/slide4.xml" Id="R57ca6b4e28b240b0" /><Relationship Type="http://schemas.openxmlformats.org/officeDocument/2006/relationships/slide" Target="/ppt/slides/slide5.xml" Id="R59a7434732684e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15eb7c148f48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43449e20b4655" /><Relationship Type="http://schemas.openxmlformats.org/officeDocument/2006/relationships/theme" Target="/ppt/slideMasters/theme/theme1.xml" Id="R0e16d697549e4e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843449e20b46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c19c1efff45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e1ce6740145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493c814e94f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1b67b694240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e69183a7943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VEFSN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VEFSN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VEFSN KOMMUNE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VEFSN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VEFSN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VEFSN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Skjervgata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8657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 10 10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post@vefsn.kommune.no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www.vefsn.kommune.no/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844 824 122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VEFSN KOMMUNE</a:t>
            </a:r>
          </a:p>
        </p:txBody>
      </p:sp>
    </p:spTree>
  </p:cSld>
  <p:clrMapOvr>
    <a:masterClrMapping xmlns:a="http://schemas.openxmlformats.org/drawingml/2006/main"/>
  </p:clrMapOvr>
</p:sld>
</file>