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2cbd72520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2cd823dac4de0"/>
  </p:sldMasterIdLst>
  <p:sldIdLst>
    <p:sldId xmlns:r="http://schemas.openxmlformats.org/officeDocument/2006/relationships" id="256" r:id="Re4a5c6dcba164ed3"/>
    <p:sldId xmlns:r="http://schemas.openxmlformats.org/officeDocument/2006/relationships" id="257" r:id="R1962b6aa383e41de"/>
    <p:sldId xmlns:r="http://schemas.openxmlformats.org/officeDocument/2006/relationships" id="258" r:id="R8656184d2ce84331"/>
    <p:sldId xmlns:r="http://schemas.openxmlformats.org/officeDocument/2006/relationships" id="259" r:id="Rf65d2dccfc404293"/>
    <p:sldId xmlns:r="http://schemas.openxmlformats.org/officeDocument/2006/relationships" id="260" r:id="R192bad96425c4c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2cd823dac4de0" /><Relationship Type="http://schemas.openxmlformats.org/officeDocument/2006/relationships/slide" Target="/ppt/slides/slide1.xml" Id="Re4a5c6dcba164ed3" /><Relationship Type="http://schemas.openxmlformats.org/officeDocument/2006/relationships/slide" Target="/ppt/slides/slide2.xml" Id="R1962b6aa383e41de" /><Relationship Type="http://schemas.openxmlformats.org/officeDocument/2006/relationships/slide" Target="/ppt/slides/slide3.xml" Id="R8656184d2ce84331" /><Relationship Type="http://schemas.openxmlformats.org/officeDocument/2006/relationships/slide" Target="/ppt/slides/slide4.xml" Id="Rf65d2dccfc404293" /><Relationship Type="http://schemas.openxmlformats.org/officeDocument/2006/relationships/slide" Target="/ppt/slides/slide5.xml" Id="R192bad96425c4c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6756583fb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ba6589ad4bf6" /><Relationship Type="http://schemas.openxmlformats.org/officeDocument/2006/relationships/theme" Target="/ppt/slideMasters/theme/theme1.xml" Id="R0dfbf991e1f7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9ba6589ad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508359198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d26718a73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5b4ea74e2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265e195c6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daa1ccf6e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19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846 316 442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