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fbf93ce1b2b4ad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dfccf24c1d4ae8"/>
  </p:sldMasterIdLst>
  <p:sldIdLst>
    <p:sldId xmlns:r="http://schemas.openxmlformats.org/officeDocument/2006/relationships" id="256" r:id="R0b6ee58f482f4f54"/>
    <p:sldId xmlns:r="http://schemas.openxmlformats.org/officeDocument/2006/relationships" id="257" r:id="Rdae2e6eacff94159"/>
    <p:sldId xmlns:r="http://schemas.openxmlformats.org/officeDocument/2006/relationships" id="258" r:id="R959d89dcf53942e3"/>
    <p:sldId xmlns:r="http://schemas.openxmlformats.org/officeDocument/2006/relationships" id="259" r:id="R9178fcbb59794b9a"/>
    <p:sldId xmlns:r="http://schemas.openxmlformats.org/officeDocument/2006/relationships" id="260" r:id="R9947cf26aac8490d"/>
    <p:sldId xmlns:r="http://schemas.openxmlformats.org/officeDocument/2006/relationships" id="261" r:id="R7ad3cf98c9d94fff"/>
    <p:sldId xmlns:r="http://schemas.openxmlformats.org/officeDocument/2006/relationships" id="262" r:id="R362520560c9f419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dfccf24c1d4ae8" /><Relationship Type="http://schemas.openxmlformats.org/officeDocument/2006/relationships/slide" Target="/ppt/slides/slide1.xml" Id="R0b6ee58f482f4f54" /><Relationship Type="http://schemas.openxmlformats.org/officeDocument/2006/relationships/slide" Target="/ppt/slides/slide2.xml" Id="Rdae2e6eacff94159" /><Relationship Type="http://schemas.openxmlformats.org/officeDocument/2006/relationships/slide" Target="/ppt/slides/slide3.xml" Id="R959d89dcf53942e3" /><Relationship Type="http://schemas.openxmlformats.org/officeDocument/2006/relationships/slide" Target="/ppt/slides/slide4.xml" Id="R9178fcbb59794b9a" /><Relationship Type="http://schemas.openxmlformats.org/officeDocument/2006/relationships/slide" Target="/ppt/slides/slide5.xml" Id="R9947cf26aac8490d" /><Relationship Type="http://schemas.openxmlformats.org/officeDocument/2006/relationships/slide" Target="/ppt/slides/slide6.xml" Id="R7ad3cf98c9d94fff" /><Relationship Type="http://schemas.openxmlformats.org/officeDocument/2006/relationships/slide" Target="/ppt/slides/slide7.xml" Id="R362520560c9f419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025ecac58084e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7bb9fedaf940ae" /><Relationship Type="http://schemas.openxmlformats.org/officeDocument/2006/relationships/theme" Target="/ppt/slideMasters/theme/theme1.xml" Id="Rbad3cdfda05a4e5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77bb9fedaf940a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dae080357d49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171c1a910f41b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69dc6720ef4fa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bc367ec1c4de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10150ff08240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9ee714f614aa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51d82b76db44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Adolfsen Consult A/S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Adolfsen Consult A/S ble etablert [år] og holder til i Andenes.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−27 074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−1 301 266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23 023 455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23 211 208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KOLBJØRN JOHAN MARTIN ADOLFSEN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Prinsensgate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8480 Andenes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847 656 492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Adolfsen Consult A/S</a:t>
            </a:r>
          </a:p>
        </p:txBody>
      </p:sp>
    </p:spTree>
  </p:cSld>
  <p:clrMapOvr>
    <a:masterClrMapping xmlns:a="http://schemas.openxmlformats.org/drawingml/2006/main"/>
  </p:clrMapOvr>
</p:sld>
</file>