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cabbc38f8643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3c03ae34b04453"/>
  </p:sldMasterIdLst>
  <p:sldIdLst>
    <p:sldId xmlns:r="http://schemas.openxmlformats.org/officeDocument/2006/relationships" id="256" r:id="R6d297d71cd07458a"/>
    <p:sldId xmlns:r="http://schemas.openxmlformats.org/officeDocument/2006/relationships" id="257" r:id="R48c14219b55640ac"/>
    <p:sldId xmlns:r="http://schemas.openxmlformats.org/officeDocument/2006/relationships" id="258" r:id="Rdb754fa3aa5c4457"/>
    <p:sldId xmlns:r="http://schemas.openxmlformats.org/officeDocument/2006/relationships" id="259" r:id="Rf24098598d0a4b25"/>
    <p:sldId xmlns:r="http://schemas.openxmlformats.org/officeDocument/2006/relationships" id="260" r:id="R9c7bb87ff2ca46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3c03ae34b04453" /><Relationship Type="http://schemas.openxmlformats.org/officeDocument/2006/relationships/slide" Target="/ppt/slides/slide1.xml" Id="R6d297d71cd07458a" /><Relationship Type="http://schemas.openxmlformats.org/officeDocument/2006/relationships/slide" Target="/ppt/slides/slide2.xml" Id="R48c14219b55640ac" /><Relationship Type="http://schemas.openxmlformats.org/officeDocument/2006/relationships/slide" Target="/ppt/slides/slide3.xml" Id="Rdb754fa3aa5c4457" /><Relationship Type="http://schemas.openxmlformats.org/officeDocument/2006/relationships/slide" Target="/ppt/slides/slide4.xml" Id="Rf24098598d0a4b25" /><Relationship Type="http://schemas.openxmlformats.org/officeDocument/2006/relationships/slide" Target="/ppt/slides/slide5.xml" Id="R9c7bb87ff2ca46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a07cd6c9b34a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9b5895b014dc9" /><Relationship Type="http://schemas.openxmlformats.org/officeDocument/2006/relationships/theme" Target="/ppt/slideMasters/theme/theme1.xml" Id="R48150c59d71449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29b5895b014d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d2d1cf4b14d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e41ff74434a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74dc1e1f04c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b3b34c12e46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2190cc20c45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SORTLAND KOMMUNE / SUORTTÁ SOUHKAN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SORTLAND KOMMUNE / SUORTTÁ SOUHKAN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SORTLAND KOMMUNE / SUORTTÁ SOUHKAN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SORTLAND KOMMUNE / SUORTTÁ SOUHKAN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SORTLAND KOMMUNE / SUORTTÁ SOUHKAN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SORTLAND KOMMUNE / SUORTTÁ SOUHKAN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Vesterålsgata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8400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 10 90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postmottak@sortland.kommune.no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www.sortland.kommune.no/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847 737 492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SORTLAND KOMMUNE / SUORTTÁ SOUHKAN</a:t>
            </a:r>
          </a:p>
        </p:txBody>
      </p:sp>
    </p:spTree>
  </p:cSld>
  <p:clrMapOvr>
    <a:masterClrMapping xmlns:a="http://schemas.openxmlformats.org/drawingml/2006/main"/>
  </p:clrMapOvr>
</p:sld>
</file>