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715f05749b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2481d88f4f4daa"/>
  </p:sldMasterIdLst>
  <p:sldIdLst>
    <p:sldId xmlns:r="http://schemas.openxmlformats.org/officeDocument/2006/relationships" id="256" r:id="Rf0f61464642d4901"/>
    <p:sldId xmlns:r="http://schemas.openxmlformats.org/officeDocument/2006/relationships" id="257" r:id="R05076da24bbf45f2"/>
    <p:sldId xmlns:r="http://schemas.openxmlformats.org/officeDocument/2006/relationships" id="258" r:id="R160820fccde34893"/>
    <p:sldId xmlns:r="http://schemas.openxmlformats.org/officeDocument/2006/relationships" id="259" r:id="Raf630b7fb3f446eb"/>
    <p:sldId xmlns:r="http://schemas.openxmlformats.org/officeDocument/2006/relationships" id="260" r:id="R47f4663a82264c8b"/>
    <p:sldId xmlns:r="http://schemas.openxmlformats.org/officeDocument/2006/relationships" id="261" r:id="Rf08ec30075f74e62"/>
    <p:sldId xmlns:r="http://schemas.openxmlformats.org/officeDocument/2006/relationships" id="262" r:id="R782e8708e2e24b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481d88f4f4daa" /><Relationship Type="http://schemas.openxmlformats.org/officeDocument/2006/relationships/slide" Target="/ppt/slides/slide1.xml" Id="Rf0f61464642d4901" /><Relationship Type="http://schemas.openxmlformats.org/officeDocument/2006/relationships/slide" Target="/ppt/slides/slide2.xml" Id="R05076da24bbf45f2" /><Relationship Type="http://schemas.openxmlformats.org/officeDocument/2006/relationships/slide" Target="/ppt/slides/slide3.xml" Id="R160820fccde34893" /><Relationship Type="http://schemas.openxmlformats.org/officeDocument/2006/relationships/slide" Target="/ppt/slides/slide4.xml" Id="Raf630b7fb3f446eb" /><Relationship Type="http://schemas.openxmlformats.org/officeDocument/2006/relationships/slide" Target="/ppt/slides/slide5.xml" Id="R47f4663a82264c8b" /><Relationship Type="http://schemas.openxmlformats.org/officeDocument/2006/relationships/slide" Target="/ppt/slides/slide6.xml" Id="Rf08ec30075f74e62" /><Relationship Type="http://schemas.openxmlformats.org/officeDocument/2006/relationships/slide" Target="/ppt/slides/slide7.xml" Id="R782e8708e2e24b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f8907d12d449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f019607494c81" /><Relationship Type="http://schemas.openxmlformats.org/officeDocument/2006/relationships/theme" Target="/ppt/slideMasters/theme/theme1.xml" Id="R4deebb86abe347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f019607494c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b25278b6d4d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64ecc8bbb47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0845cc5b1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b51cac0ab45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227edf8144e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a49a336845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ad9c1faf749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SOLDI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46 184 611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12 754 185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9 928 079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11 856 265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26 611 383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HAVDAL AS  –  67,6 %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HAMMER AS  –  32,4 %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Falkenborgvegen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82 85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847 812 362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SOLDI REGNSKAP AS</a:t>
            </a:r>
          </a:p>
        </p:txBody>
      </p:sp>
    </p:spTree>
  </p:cSld>
  <p:clrMapOvr>
    <a:masterClrMapping xmlns:a="http://schemas.openxmlformats.org/drawingml/2006/main"/>
  </p:clrMapOvr>
</p:sld>
</file>