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19dc44973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6df3f99d2b4eb0"/>
  </p:sldMasterIdLst>
  <p:sldIdLst>
    <p:sldId xmlns:r="http://schemas.openxmlformats.org/officeDocument/2006/relationships" id="256" r:id="R2d0a8970b06947d3"/>
    <p:sldId xmlns:r="http://schemas.openxmlformats.org/officeDocument/2006/relationships" id="257" r:id="Rf60c1f85cae54902"/>
    <p:sldId xmlns:r="http://schemas.openxmlformats.org/officeDocument/2006/relationships" id="258" r:id="Rf6445e5bf3694939"/>
    <p:sldId xmlns:r="http://schemas.openxmlformats.org/officeDocument/2006/relationships" id="259" r:id="R22e3260cd70c4981"/>
    <p:sldId xmlns:r="http://schemas.openxmlformats.org/officeDocument/2006/relationships" id="260" r:id="Rf45fce537a9a46bc"/>
    <p:sldId xmlns:r="http://schemas.openxmlformats.org/officeDocument/2006/relationships" id="261" r:id="R0c550890d22b42ab"/>
    <p:sldId xmlns:r="http://schemas.openxmlformats.org/officeDocument/2006/relationships" id="262" r:id="R6474a8f80df3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df3f99d2b4eb0" /><Relationship Type="http://schemas.openxmlformats.org/officeDocument/2006/relationships/slide" Target="/ppt/slides/slide1.xml" Id="R2d0a8970b06947d3" /><Relationship Type="http://schemas.openxmlformats.org/officeDocument/2006/relationships/slide" Target="/ppt/slides/slide2.xml" Id="Rf60c1f85cae54902" /><Relationship Type="http://schemas.openxmlformats.org/officeDocument/2006/relationships/slide" Target="/ppt/slides/slide3.xml" Id="Rf6445e5bf3694939" /><Relationship Type="http://schemas.openxmlformats.org/officeDocument/2006/relationships/slide" Target="/ppt/slides/slide4.xml" Id="R22e3260cd70c4981" /><Relationship Type="http://schemas.openxmlformats.org/officeDocument/2006/relationships/slide" Target="/ppt/slides/slide5.xml" Id="Rf45fce537a9a46bc" /><Relationship Type="http://schemas.openxmlformats.org/officeDocument/2006/relationships/slide" Target="/ppt/slides/slide6.xml" Id="R0c550890d22b42ab" /><Relationship Type="http://schemas.openxmlformats.org/officeDocument/2006/relationships/slide" Target="/ppt/slides/slide7.xml" Id="R6474a8f80df3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66c31b0f4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3eb958eaf4f9e" /><Relationship Type="http://schemas.openxmlformats.org/officeDocument/2006/relationships/theme" Target="/ppt/slideMasters/theme/theme1.xml" Id="R61f9ca8555c34e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3eb958eaf4f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88d227213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ca2326f3744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121d0fe6846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c41127710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c028cfebb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3c93ba79e49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51171c29443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KRAFTLAG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KRAFTLAG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−18 810 199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354 243 126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413 425 450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KRAFTLAG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KOMMUNE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WINDSOR DOOR A/S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 FJORD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 BRUK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post@tysneskraftlag.no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www.tysneskraftlag.no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848 382 922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