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db9923cd3942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ef4b6124e9433c"/>
  </p:sldMasterIdLst>
  <p:sldIdLst>
    <p:sldId xmlns:r="http://schemas.openxmlformats.org/officeDocument/2006/relationships" id="256" r:id="R0fe65ef7d27542e2"/>
    <p:sldId xmlns:r="http://schemas.openxmlformats.org/officeDocument/2006/relationships" id="257" r:id="R378719d2adf54107"/>
    <p:sldId xmlns:r="http://schemas.openxmlformats.org/officeDocument/2006/relationships" id="258" r:id="R7d077d5542c14420"/>
    <p:sldId xmlns:r="http://schemas.openxmlformats.org/officeDocument/2006/relationships" id="259" r:id="R40311d2434fc4b9f"/>
    <p:sldId xmlns:r="http://schemas.openxmlformats.org/officeDocument/2006/relationships" id="260" r:id="R247c705cf1f94769"/>
    <p:sldId xmlns:r="http://schemas.openxmlformats.org/officeDocument/2006/relationships" id="261" r:id="Re8c59d85bd0b4c74"/>
    <p:sldId xmlns:r="http://schemas.openxmlformats.org/officeDocument/2006/relationships" id="262" r:id="Rabf3bff45f1a45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ef4b6124e9433c" /><Relationship Type="http://schemas.openxmlformats.org/officeDocument/2006/relationships/slide" Target="/ppt/slides/slide1.xml" Id="R0fe65ef7d27542e2" /><Relationship Type="http://schemas.openxmlformats.org/officeDocument/2006/relationships/slide" Target="/ppt/slides/slide2.xml" Id="R378719d2adf54107" /><Relationship Type="http://schemas.openxmlformats.org/officeDocument/2006/relationships/slide" Target="/ppt/slides/slide3.xml" Id="R7d077d5542c14420" /><Relationship Type="http://schemas.openxmlformats.org/officeDocument/2006/relationships/slide" Target="/ppt/slides/slide4.xml" Id="R40311d2434fc4b9f" /><Relationship Type="http://schemas.openxmlformats.org/officeDocument/2006/relationships/slide" Target="/ppt/slides/slide5.xml" Id="R247c705cf1f94769" /><Relationship Type="http://schemas.openxmlformats.org/officeDocument/2006/relationships/slide" Target="/ppt/slides/slide6.xml" Id="Re8c59d85bd0b4c74" /><Relationship Type="http://schemas.openxmlformats.org/officeDocument/2006/relationships/slide" Target="/ppt/slides/slide7.xml" Id="Rabf3bff45f1a45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03e6a3afa644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4694258d04024" /><Relationship Type="http://schemas.openxmlformats.org/officeDocument/2006/relationships/theme" Target="/ppt/slideMasters/theme/theme1.xml" Id="R09cf7b3a4dde42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44694258d040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04378f71074f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b6394bcae43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cb8d7f89884c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d58bef08b43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56383a0854d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63a524f04a4c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31e2a5aa845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PANCOVEIEN 28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PANCOVEIEN 28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PANCOVEIEN 28 AS ble etablert [år] og holder til i Gressvik.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PANCOVEIEN 28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PANCOVEIEN 28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PANCOVEIEN 28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1 912 660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−106 521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400 591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4 582 567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13 462 382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PANCOVEIEN 28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ØSTLIE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ELDAR ANDREASSEN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PANCOVEIEN 28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Pancoveien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1624 Gressvik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848 762 962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PANCOVEIEN 28 AS</a:t>
            </a:r>
          </a:p>
        </p:txBody>
      </p:sp>
    </p:spTree>
  </p:cSld>
  <p:clrMapOvr>
    <a:masterClrMapping xmlns:a="http://schemas.openxmlformats.org/drawingml/2006/main"/>
  </p:clrMapOvr>
</p:sld>
</file>