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09703bce99e44f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6efd8ea4c004e1f"/>
  </p:sldMasterIdLst>
  <p:sldIdLst>
    <p:sldId xmlns:r="http://schemas.openxmlformats.org/officeDocument/2006/relationships" id="256" r:id="R4265e377c6824aba"/>
    <p:sldId xmlns:r="http://schemas.openxmlformats.org/officeDocument/2006/relationships" id="257" r:id="R085fae8fd27f4f6d"/>
    <p:sldId xmlns:r="http://schemas.openxmlformats.org/officeDocument/2006/relationships" id="258" r:id="R8f76e62ac3184be0"/>
    <p:sldId xmlns:r="http://schemas.openxmlformats.org/officeDocument/2006/relationships" id="259" r:id="R2f75ff9459ee4d77"/>
    <p:sldId xmlns:r="http://schemas.openxmlformats.org/officeDocument/2006/relationships" id="260" r:id="R3cecad045edc40f5"/>
    <p:sldId xmlns:r="http://schemas.openxmlformats.org/officeDocument/2006/relationships" id="261" r:id="Rf6c4ecf1191a4f33"/>
    <p:sldId xmlns:r="http://schemas.openxmlformats.org/officeDocument/2006/relationships" id="262" r:id="Raa6e2de8e2944b6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efd8ea4c004e1f" /><Relationship Type="http://schemas.openxmlformats.org/officeDocument/2006/relationships/slide" Target="/ppt/slides/slide1.xml" Id="R4265e377c6824aba" /><Relationship Type="http://schemas.openxmlformats.org/officeDocument/2006/relationships/slide" Target="/ppt/slides/slide2.xml" Id="R085fae8fd27f4f6d" /><Relationship Type="http://schemas.openxmlformats.org/officeDocument/2006/relationships/slide" Target="/ppt/slides/slide3.xml" Id="R8f76e62ac3184be0" /><Relationship Type="http://schemas.openxmlformats.org/officeDocument/2006/relationships/slide" Target="/ppt/slides/slide4.xml" Id="R2f75ff9459ee4d77" /><Relationship Type="http://schemas.openxmlformats.org/officeDocument/2006/relationships/slide" Target="/ppt/slides/slide5.xml" Id="R3cecad045edc40f5" /><Relationship Type="http://schemas.openxmlformats.org/officeDocument/2006/relationships/slide" Target="/ppt/slides/slide6.xml" Id="Rf6c4ecf1191a4f33" /><Relationship Type="http://schemas.openxmlformats.org/officeDocument/2006/relationships/slide" Target="/ppt/slides/slide7.xml" Id="Raa6e2de8e2944b6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d952e8b78244a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a0457439564148" /><Relationship Type="http://schemas.openxmlformats.org/officeDocument/2006/relationships/theme" Target="/ppt/slideMasters/theme/theme1.xml" Id="R6b86f11c912342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8a045743956414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2b86083f5b49e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ae10c885274f4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06bf12c06d499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899642c24443b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7776c886d94ec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adb9b0987343f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acc95f571f4e8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ÅRNES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ÅRNES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ÅRNES REVISJON AS ble etablert [år] og holder til i Årnes.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ÅRNES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ÅRNES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ÅRNES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18 691 290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3 036 604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2 407 904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215 379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7 239 250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ÅRNES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TØRNBY DAG OTTO  –  46,7 %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KVÆRNER OLE IVAR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AASUM HANNE THERESE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ÅRNES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Sagbruksgata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2150 Årnes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91 28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850 249 652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ÅRNES REVISJON AS</a:t>
            </a:r>
          </a:p>
        </p:txBody>
      </p:sp>
    </p:spTree>
  </p:cSld>
  <p:clrMapOvr>
    <a:masterClrMapping xmlns:a="http://schemas.openxmlformats.org/drawingml/2006/main"/>
  </p:clrMapOvr>
</p:sld>
</file>