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620c886b4f842b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28c931d26604fa3"/>
  </p:sldMasterIdLst>
  <p:sldIdLst>
    <p:sldId xmlns:r="http://schemas.openxmlformats.org/officeDocument/2006/relationships" id="256" r:id="Re754e9c6dccc47dc"/>
    <p:sldId xmlns:r="http://schemas.openxmlformats.org/officeDocument/2006/relationships" id="257" r:id="R1b6b9f07f3244801"/>
    <p:sldId xmlns:r="http://schemas.openxmlformats.org/officeDocument/2006/relationships" id="258" r:id="Rafbe2c48b4814874"/>
    <p:sldId xmlns:r="http://schemas.openxmlformats.org/officeDocument/2006/relationships" id="259" r:id="R2aeaa205878c4d97"/>
    <p:sldId xmlns:r="http://schemas.openxmlformats.org/officeDocument/2006/relationships" id="260" r:id="Rd1aa939ca97c40cd"/>
    <p:sldId xmlns:r="http://schemas.openxmlformats.org/officeDocument/2006/relationships" id="261" r:id="R12f2317bc2524feb"/>
    <p:sldId xmlns:r="http://schemas.openxmlformats.org/officeDocument/2006/relationships" id="262" r:id="Rfcf61c70261d4cf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8c931d26604fa3" /><Relationship Type="http://schemas.openxmlformats.org/officeDocument/2006/relationships/slide" Target="/ppt/slides/slide1.xml" Id="Re754e9c6dccc47dc" /><Relationship Type="http://schemas.openxmlformats.org/officeDocument/2006/relationships/slide" Target="/ppt/slides/slide2.xml" Id="R1b6b9f07f3244801" /><Relationship Type="http://schemas.openxmlformats.org/officeDocument/2006/relationships/slide" Target="/ppt/slides/slide3.xml" Id="Rafbe2c48b4814874" /><Relationship Type="http://schemas.openxmlformats.org/officeDocument/2006/relationships/slide" Target="/ppt/slides/slide4.xml" Id="R2aeaa205878c4d97" /><Relationship Type="http://schemas.openxmlformats.org/officeDocument/2006/relationships/slide" Target="/ppt/slides/slide5.xml" Id="Rd1aa939ca97c40cd" /><Relationship Type="http://schemas.openxmlformats.org/officeDocument/2006/relationships/slide" Target="/ppt/slides/slide6.xml" Id="R12f2317bc2524feb" /><Relationship Type="http://schemas.openxmlformats.org/officeDocument/2006/relationships/slide" Target="/ppt/slides/slide7.xml" Id="Rfcf61c70261d4cf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7a49336ad03468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d1a4cf1cd44896" /><Relationship Type="http://schemas.openxmlformats.org/officeDocument/2006/relationships/theme" Target="/ppt/slideMasters/theme/theme1.xml" Id="R8d9ed3d125864bb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4d1a4cf1cd4489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d4ad366f4a44e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0f59d2485b409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b88874e50343a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134f4b3ddd410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974973c2da4b0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fafebd177244a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7495bb5b474e5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AKERSHUS ØKONOMI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AKERSHUS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AKERSHUS ØKONOMI AS ble etablert [år] og holder til i Sandvika.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AKERSHUS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AKERSHUS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AKERSHUS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5 267 289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3 269 324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2 526 504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2 631 409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4 006 135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AKERSHUS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TØMTE INVEST DA  –  60,0 %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SINTRA FORVALTNING AS  –  40,0 %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AKERSHUS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Rådmann Halmrasts vei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1337 Sandvika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55 10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jan.isnaes@akershusokonomi.no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851 654 062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AKERSHUS ØKONOMI AS</a:t>
            </a:r>
          </a:p>
        </p:txBody>
      </p:sp>
    </p:spTree>
  </p:cSld>
  <p:clrMapOvr>
    <a:masterClrMapping xmlns:a="http://schemas.openxmlformats.org/drawingml/2006/main"/>
  </p:clrMapOvr>
</p:sld>
</file>