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c03598f343945f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38f09aa159c421a"/>
  </p:sldMasterIdLst>
  <p:sldIdLst>
    <p:sldId xmlns:r="http://schemas.openxmlformats.org/officeDocument/2006/relationships" id="256" r:id="R5cffad8ecbe94429"/>
    <p:sldId xmlns:r="http://schemas.openxmlformats.org/officeDocument/2006/relationships" id="257" r:id="R46978a296dc944bf"/>
    <p:sldId xmlns:r="http://schemas.openxmlformats.org/officeDocument/2006/relationships" id="258" r:id="R38448939931448db"/>
    <p:sldId xmlns:r="http://schemas.openxmlformats.org/officeDocument/2006/relationships" id="259" r:id="R934f50e4b0824d24"/>
    <p:sldId xmlns:r="http://schemas.openxmlformats.org/officeDocument/2006/relationships" id="260" r:id="R78de17c5a1fa475e"/>
    <p:sldId xmlns:r="http://schemas.openxmlformats.org/officeDocument/2006/relationships" id="261" r:id="Rb81ac30e96094ad8"/>
    <p:sldId xmlns:r="http://schemas.openxmlformats.org/officeDocument/2006/relationships" id="262" r:id="R55714865e6e14de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8f09aa159c421a" /><Relationship Type="http://schemas.openxmlformats.org/officeDocument/2006/relationships/slide" Target="/ppt/slides/slide1.xml" Id="R5cffad8ecbe94429" /><Relationship Type="http://schemas.openxmlformats.org/officeDocument/2006/relationships/slide" Target="/ppt/slides/slide2.xml" Id="R46978a296dc944bf" /><Relationship Type="http://schemas.openxmlformats.org/officeDocument/2006/relationships/slide" Target="/ppt/slides/slide3.xml" Id="R38448939931448db" /><Relationship Type="http://schemas.openxmlformats.org/officeDocument/2006/relationships/slide" Target="/ppt/slides/slide4.xml" Id="R934f50e4b0824d24" /><Relationship Type="http://schemas.openxmlformats.org/officeDocument/2006/relationships/slide" Target="/ppt/slides/slide5.xml" Id="R78de17c5a1fa475e" /><Relationship Type="http://schemas.openxmlformats.org/officeDocument/2006/relationships/slide" Target="/ppt/slides/slide6.xml" Id="Rb81ac30e96094ad8" /><Relationship Type="http://schemas.openxmlformats.org/officeDocument/2006/relationships/slide" Target="/ppt/slides/slide7.xml" Id="R55714865e6e14de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c643d2bd7046f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a1792252ec468e" /><Relationship Type="http://schemas.openxmlformats.org/officeDocument/2006/relationships/theme" Target="/ppt/slideMasters/theme/theme1.xml" Id="R29dfb09d48de43b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aa1792252ec468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e88272cf7a4dc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21a35ba8b54d0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102d383e68422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a3146d9810466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38abae038042d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da149fe7ae42d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ca443f7f5c474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REGNSKAPSHUSET NORD-NORGE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NORD-NORGE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REGNSKAPSHUSET NORD-NORGE AS ble etablert [år] og holder til i Tromsø.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NORD-NORGE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NORD-NORGE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NORD-NORGE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331 927 958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8 936 664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2 365 595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164 896 529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393 037 877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NORD-NORGE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NORD-NORGE  –  85,0 %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HELGELAND  –  15,0 %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NORD-NORGE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9008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64 77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post@snnregnskap.no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www.snnregnskap.no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851 987 142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NORD-NORGE AS</a:t>
            </a:r>
          </a:p>
        </p:txBody>
      </p:sp>
    </p:spTree>
  </p:cSld>
  <p:clrMapOvr>
    <a:masterClrMapping xmlns:a="http://schemas.openxmlformats.org/drawingml/2006/main"/>
  </p:clrMapOvr>
</p:sld>
</file>