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10ba4a630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6788aae34428a"/>
  </p:sldMasterIdLst>
  <p:sldIdLst>
    <p:sldId xmlns:r="http://schemas.openxmlformats.org/officeDocument/2006/relationships" id="256" r:id="Re7138d52ab664a92"/>
    <p:sldId xmlns:r="http://schemas.openxmlformats.org/officeDocument/2006/relationships" id="257" r:id="Rdf108d9dea524e5f"/>
    <p:sldId xmlns:r="http://schemas.openxmlformats.org/officeDocument/2006/relationships" id="258" r:id="R45dfa2162a604c76"/>
    <p:sldId xmlns:r="http://schemas.openxmlformats.org/officeDocument/2006/relationships" id="259" r:id="R843fd3178f7b48de"/>
    <p:sldId xmlns:r="http://schemas.openxmlformats.org/officeDocument/2006/relationships" id="260" r:id="R4060c566581d4155"/>
    <p:sldId xmlns:r="http://schemas.openxmlformats.org/officeDocument/2006/relationships" id="261" r:id="Rc8554047b0bf457e"/>
    <p:sldId xmlns:r="http://schemas.openxmlformats.org/officeDocument/2006/relationships" id="262" r:id="R0d858bf53b0d46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6788aae34428a" /><Relationship Type="http://schemas.openxmlformats.org/officeDocument/2006/relationships/slide" Target="/ppt/slides/slide1.xml" Id="Re7138d52ab664a92" /><Relationship Type="http://schemas.openxmlformats.org/officeDocument/2006/relationships/slide" Target="/ppt/slides/slide2.xml" Id="Rdf108d9dea524e5f" /><Relationship Type="http://schemas.openxmlformats.org/officeDocument/2006/relationships/slide" Target="/ppt/slides/slide3.xml" Id="R45dfa2162a604c76" /><Relationship Type="http://schemas.openxmlformats.org/officeDocument/2006/relationships/slide" Target="/ppt/slides/slide4.xml" Id="R843fd3178f7b48de" /><Relationship Type="http://schemas.openxmlformats.org/officeDocument/2006/relationships/slide" Target="/ppt/slides/slide5.xml" Id="R4060c566581d4155" /><Relationship Type="http://schemas.openxmlformats.org/officeDocument/2006/relationships/slide" Target="/ppt/slides/slide6.xml" Id="Rc8554047b0bf457e" /><Relationship Type="http://schemas.openxmlformats.org/officeDocument/2006/relationships/slide" Target="/ppt/slides/slide7.xml" Id="R0d858bf53b0d46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43bbac79443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f956742ff477c" /><Relationship Type="http://schemas.openxmlformats.org/officeDocument/2006/relationships/theme" Target="/ppt/slideMasters/theme/theme1.xml" Id="R14213ce58163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f956742ff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d58519efb40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85220e4aa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42fa3e8d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cc2a32f5f43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d5de5570845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8be85b2641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1c11925fe45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PROPERTY KNOWLEDGE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PROPERTY KNOWLEDGE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−3 654 425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24 843 093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57 749 497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HOP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SIGVART HOP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Bergs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852 386 622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