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544541366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bcafbda8e04f50"/>
  </p:sldMasterIdLst>
  <p:sldIdLst>
    <p:sldId xmlns:r="http://schemas.openxmlformats.org/officeDocument/2006/relationships" id="256" r:id="R4ccd59fe094741d8"/>
    <p:sldId xmlns:r="http://schemas.openxmlformats.org/officeDocument/2006/relationships" id="257" r:id="R71a74bce62c642a3"/>
    <p:sldId xmlns:r="http://schemas.openxmlformats.org/officeDocument/2006/relationships" id="258" r:id="Rc1a8c9e0124b43fc"/>
    <p:sldId xmlns:r="http://schemas.openxmlformats.org/officeDocument/2006/relationships" id="259" r:id="R83c3e250874d4fdd"/>
    <p:sldId xmlns:r="http://schemas.openxmlformats.org/officeDocument/2006/relationships" id="260" r:id="Rda431e1a523c4b22"/>
    <p:sldId xmlns:r="http://schemas.openxmlformats.org/officeDocument/2006/relationships" id="261" r:id="R285146e7219844f5"/>
    <p:sldId xmlns:r="http://schemas.openxmlformats.org/officeDocument/2006/relationships" id="262" r:id="R47a332919547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cafbda8e04f50" /><Relationship Type="http://schemas.openxmlformats.org/officeDocument/2006/relationships/slide" Target="/ppt/slides/slide1.xml" Id="R4ccd59fe094741d8" /><Relationship Type="http://schemas.openxmlformats.org/officeDocument/2006/relationships/slide" Target="/ppt/slides/slide2.xml" Id="R71a74bce62c642a3" /><Relationship Type="http://schemas.openxmlformats.org/officeDocument/2006/relationships/slide" Target="/ppt/slides/slide3.xml" Id="Rc1a8c9e0124b43fc" /><Relationship Type="http://schemas.openxmlformats.org/officeDocument/2006/relationships/slide" Target="/ppt/slides/slide4.xml" Id="R83c3e250874d4fdd" /><Relationship Type="http://schemas.openxmlformats.org/officeDocument/2006/relationships/slide" Target="/ppt/slides/slide5.xml" Id="Rda431e1a523c4b22" /><Relationship Type="http://schemas.openxmlformats.org/officeDocument/2006/relationships/slide" Target="/ppt/slides/slide6.xml" Id="R285146e7219844f5" /><Relationship Type="http://schemas.openxmlformats.org/officeDocument/2006/relationships/slide" Target="/ppt/slides/slide7.xml" Id="R47a332919547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01afa5f4e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bb5d53d04e67" /><Relationship Type="http://schemas.openxmlformats.org/officeDocument/2006/relationships/theme" Target="/ppt/slideMasters/theme/theme1.xml" Id="R94ebaa657a63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8bb5d53d0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cc5aeba3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81602dfe6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2ad0de42f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cdef2020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a98e6f3bf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ba9126fb9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09b12ff0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KILSUND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35 226 320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JOHAN GEDDE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Limsteinveien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04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oyvind@gedde.no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854 525 182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KILSUND AS</a:t>
            </a:r>
          </a:p>
        </p:txBody>
      </p:sp>
    </p:spTree>
  </p:cSld>
  <p:clrMapOvr>
    <a:masterClrMapping xmlns:a="http://schemas.openxmlformats.org/drawingml/2006/main"/>
  </p:clrMapOvr>
</p:sld>
</file>