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801dbdd1945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b3bb3d3614a58"/>
  </p:sldMasterIdLst>
  <p:sldIdLst>
    <p:sldId xmlns:r="http://schemas.openxmlformats.org/officeDocument/2006/relationships" id="256" r:id="Rea938834dca44e5f"/>
    <p:sldId xmlns:r="http://schemas.openxmlformats.org/officeDocument/2006/relationships" id="257" r:id="Re8c06c6940444952"/>
    <p:sldId xmlns:r="http://schemas.openxmlformats.org/officeDocument/2006/relationships" id="258" r:id="Reaa4e4f7ae2c4fb7"/>
    <p:sldId xmlns:r="http://schemas.openxmlformats.org/officeDocument/2006/relationships" id="259" r:id="Rf236f06cc9314ec2"/>
    <p:sldId xmlns:r="http://schemas.openxmlformats.org/officeDocument/2006/relationships" id="260" r:id="R86c943c52f4c4cf8"/>
    <p:sldId xmlns:r="http://schemas.openxmlformats.org/officeDocument/2006/relationships" id="261" r:id="R44b18cb7bbfa4d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b3bb3d3614a58" /><Relationship Type="http://schemas.openxmlformats.org/officeDocument/2006/relationships/slide" Target="/ppt/slides/slide1.xml" Id="Rea938834dca44e5f" /><Relationship Type="http://schemas.openxmlformats.org/officeDocument/2006/relationships/slide" Target="/ppt/slides/slide2.xml" Id="Re8c06c6940444952" /><Relationship Type="http://schemas.openxmlformats.org/officeDocument/2006/relationships/slide" Target="/ppt/slides/slide3.xml" Id="Reaa4e4f7ae2c4fb7" /><Relationship Type="http://schemas.openxmlformats.org/officeDocument/2006/relationships/slide" Target="/ppt/slides/slide4.xml" Id="Rf236f06cc9314ec2" /><Relationship Type="http://schemas.openxmlformats.org/officeDocument/2006/relationships/slide" Target="/ppt/slides/slide5.xml" Id="R86c943c52f4c4cf8" /><Relationship Type="http://schemas.openxmlformats.org/officeDocument/2006/relationships/slide" Target="/ppt/slides/slide6.xml" Id="R44b18cb7bbfa4d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42404dec1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88528ad9d48ce" /><Relationship Type="http://schemas.openxmlformats.org/officeDocument/2006/relationships/theme" Target="/ppt/slideMasters/theme/theme1.xml" Id="Rf7a44649601741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188528ad9d48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055560447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a89d2e1ce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8e4d0f650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ed2beda87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4d8ac86964c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e443a4e07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SVATSUM SAMVIRKELAG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SVATSUM SAMVIRKELAG SA ble etablert [år] og holder til i Svatsum.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13 632 887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2 277 998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2657 Svatsum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90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joker.svatsum@ngbutikk.net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855 011 352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