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d54746ccc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7371824f04056"/>
  </p:sldMasterIdLst>
  <p:sldIdLst>
    <p:sldId xmlns:r="http://schemas.openxmlformats.org/officeDocument/2006/relationships" id="256" r:id="R4875e85dc2154e04"/>
    <p:sldId xmlns:r="http://schemas.openxmlformats.org/officeDocument/2006/relationships" id="257" r:id="Rcef46b9f19a5481a"/>
    <p:sldId xmlns:r="http://schemas.openxmlformats.org/officeDocument/2006/relationships" id="258" r:id="Rdaa3082d8a494892"/>
    <p:sldId xmlns:r="http://schemas.openxmlformats.org/officeDocument/2006/relationships" id="259" r:id="Rfe23340a77d0498f"/>
    <p:sldId xmlns:r="http://schemas.openxmlformats.org/officeDocument/2006/relationships" id="260" r:id="R5fbe5b64d6044d56"/>
    <p:sldId xmlns:r="http://schemas.openxmlformats.org/officeDocument/2006/relationships" id="261" r:id="R36df1ee882794876"/>
    <p:sldId xmlns:r="http://schemas.openxmlformats.org/officeDocument/2006/relationships" id="262" r:id="Rbd5d3cc22e72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7371824f04056" /><Relationship Type="http://schemas.openxmlformats.org/officeDocument/2006/relationships/slide" Target="/ppt/slides/slide1.xml" Id="R4875e85dc2154e04" /><Relationship Type="http://schemas.openxmlformats.org/officeDocument/2006/relationships/slide" Target="/ppt/slides/slide2.xml" Id="Rcef46b9f19a5481a" /><Relationship Type="http://schemas.openxmlformats.org/officeDocument/2006/relationships/slide" Target="/ppt/slides/slide3.xml" Id="Rdaa3082d8a494892" /><Relationship Type="http://schemas.openxmlformats.org/officeDocument/2006/relationships/slide" Target="/ppt/slides/slide4.xml" Id="Rfe23340a77d0498f" /><Relationship Type="http://schemas.openxmlformats.org/officeDocument/2006/relationships/slide" Target="/ppt/slides/slide5.xml" Id="R5fbe5b64d6044d56" /><Relationship Type="http://schemas.openxmlformats.org/officeDocument/2006/relationships/slide" Target="/ppt/slides/slide6.xml" Id="R36df1ee882794876" /><Relationship Type="http://schemas.openxmlformats.org/officeDocument/2006/relationships/slide" Target="/ppt/slides/slide7.xml" Id="Rbd5d3cc22e72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6c29d2259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cd2ebb7294235" /><Relationship Type="http://schemas.openxmlformats.org/officeDocument/2006/relationships/theme" Target="/ppt/slideMasters/theme/theme1.xml" Id="R7fba8311f05247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cd2ebb729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5893e3298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e9394cbe54b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7150fea6e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b0e65a2b7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23b1496ed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bad287d084e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56043de3b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22 392 090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377 322 289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497 633 721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855 143 852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