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bea7a3fd8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d0c379d164330"/>
  </p:sldMasterIdLst>
  <p:sldIdLst>
    <p:sldId xmlns:r="http://schemas.openxmlformats.org/officeDocument/2006/relationships" id="256" r:id="Recfd8675652142c2"/>
    <p:sldId xmlns:r="http://schemas.openxmlformats.org/officeDocument/2006/relationships" id="257" r:id="R10fed74d002a43df"/>
    <p:sldId xmlns:r="http://schemas.openxmlformats.org/officeDocument/2006/relationships" id="258" r:id="Ra22ea4a6cb174da0"/>
    <p:sldId xmlns:r="http://schemas.openxmlformats.org/officeDocument/2006/relationships" id="259" r:id="Rcb1398009b1b4ece"/>
    <p:sldId xmlns:r="http://schemas.openxmlformats.org/officeDocument/2006/relationships" id="260" r:id="R9e73f1dac74a4c26"/>
    <p:sldId xmlns:r="http://schemas.openxmlformats.org/officeDocument/2006/relationships" id="261" r:id="Rcc8607607559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d0c379d164330" /><Relationship Type="http://schemas.openxmlformats.org/officeDocument/2006/relationships/slide" Target="/ppt/slides/slide1.xml" Id="Recfd8675652142c2" /><Relationship Type="http://schemas.openxmlformats.org/officeDocument/2006/relationships/slide" Target="/ppt/slides/slide2.xml" Id="R10fed74d002a43df" /><Relationship Type="http://schemas.openxmlformats.org/officeDocument/2006/relationships/slide" Target="/ppt/slides/slide3.xml" Id="Ra22ea4a6cb174da0" /><Relationship Type="http://schemas.openxmlformats.org/officeDocument/2006/relationships/slide" Target="/ppt/slides/slide4.xml" Id="Rcb1398009b1b4ece" /><Relationship Type="http://schemas.openxmlformats.org/officeDocument/2006/relationships/slide" Target="/ppt/slides/slide5.xml" Id="R9e73f1dac74a4c26" /><Relationship Type="http://schemas.openxmlformats.org/officeDocument/2006/relationships/slide" Target="/ppt/slides/slide6.xml" Id="Rcc8607607559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ec498a469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985aa5f5947bc" /><Relationship Type="http://schemas.openxmlformats.org/officeDocument/2006/relationships/theme" Target="/ppt/slideMasters/theme/theme1.xml" Id="Rcc64cfa0eb51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985aa5f59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dd5256315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bfce5f0494f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ab9fe474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3826e5adf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6a5000b74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29f048ccb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STOR-OSLO PERSONELLSERVICE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−51 708 560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27 505 716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258 935 226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1 177 520 671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