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e25f9695b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bf3997d174c20"/>
  </p:sldMasterIdLst>
  <p:sldIdLst>
    <p:sldId xmlns:r="http://schemas.openxmlformats.org/officeDocument/2006/relationships" id="256" r:id="Reb7d1410cc264bbb"/>
    <p:sldId xmlns:r="http://schemas.openxmlformats.org/officeDocument/2006/relationships" id="257" r:id="Rfeddfee63bb74ebd"/>
    <p:sldId xmlns:r="http://schemas.openxmlformats.org/officeDocument/2006/relationships" id="258" r:id="R5186c646fe2f446e"/>
    <p:sldId xmlns:r="http://schemas.openxmlformats.org/officeDocument/2006/relationships" id="259" r:id="R244067ab3f0d4587"/>
    <p:sldId xmlns:r="http://schemas.openxmlformats.org/officeDocument/2006/relationships" id="260" r:id="Ra7738012ea7c4acc"/>
    <p:sldId xmlns:r="http://schemas.openxmlformats.org/officeDocument/2006/relationships" id="261" r:id="R1614fc071afe4583"/>
    <p:sldId xmlns:r="http://schemas.openxmlformats.org/officeDocument/2006/relationships" id="262" r:id="R8723de4aaa8e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bf3997d174c20" /><Relationship Type="http://schemas.openxmlformats.org/officeDocument/2006/relationships/slide" Target="/ppt/slides/slide1.xml" Id="Reb7d1410cc264bbb" /><Relationship Type="http://schemas.openxmlformats.org/officeDocument/2006/relationships/slide" Target="/ppt/slides/slide2.xml" Id="Rfeddfee63bb74ebd" /><Relationship Type="http://schemas.openxmlformats.org/officeDocument/2006/relationships/slide" Target="/ppt/slides/slide3.xml" Id="R5186c646fe2f446e" /><Relationship Type="http://schemas.openxmlformats.org/officeDocument/2006/relationships/slide" Target="/ppt/slides/slide4.xml" Id="R244067ab3f0d4587" /><Relationship Type="http://schemas.openxmlformats.org/officeDocument/2006/relationships/slide" Target="/ppt/slides/slide5.xml" Id="Ra7738012ea7c4acc" /><Relationship Type="http://schemas.openxmlformats.org/officeDocument/2006/relationships/slide" Target="/ppt/slides/slide6.xml" Id="R1614fc071afe4583" /><Relationship Type="http://schemas.openxmlformats.org/officeDocument/2006/relationships/slide" Target="/ppt/slides/slide7.xml" Id="R8723de4aaa8e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6349c99c946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c1c191024a0b" /><Relationship Type="http://schemas.openxmlformats.org/officeDocument/2006/relationships/theme" Target="/ppt/slideMasters/theme/theme1.xml" Id="R4ca3cb090565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ac1c19102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4fc35ca024f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5c766d55f48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c9821713f45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5862b8c66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29403d8d944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986afcbf47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bd693eab0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 FINANS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6 254 300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8 015 670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JAHN KÅRE WINGE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Karetveien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856 910 792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 FINANS AS</a:t>
            </a:r>
          </a:p>
        </p:txBody>
      </p:sp>
    </p:spTree>
  </p:cSld>
  <p:clrMapOvr>
    <a:masterClrMapping xmlns:a="http://schemas.openxmlformats.org/drawingml/2006/main"/>
  </p:clrMapOvr>
</p:sld>
</file>