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246d4f1a94f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e4e64baa84781"/>
  </p:sldMasterIdLst>
  <p:sldIdLst>
    <p:sldId xmlns:r="http://schemas.openxmlformats.org/officeDocument/2006/relationships" id="256" r:id="Rea0ced74c0a6436d"/>
    <p:sldId xmlns:r="http://schemas.openxmlformats.org/officeDocument/2006/relationships" id="257" r:id="Re9c5a09d4bbf4459"/>
    <p:sldId xmlns:r="http://schemas.openxmlformats.org/officeDocument/2006/relationships" id="258" r:id="Re4861735ac11479a"/>
    <p:sldId xmlns:r="http://schemas.openxmlformats.org/officeDocument/2006/relationships" id="259" r:id="Raac008fef9554e32"/>
    <p:sldId xmlns:r="http://schemas.openxmlformats.org/officeDocument/2006/relationships" id="260" r:id="Raa8a43d3a1e74738"/>
    <p:sldId xmlns:r="http://schemas.openxmlformats.org/officeDocument/2006/relationships" id="261" r:id="R56e0ee7d0d0e4f88"/>
    <p:sldId xmlns:r="http://schemas.openxmlformats.org/officeDocument/2006/relationships" id="262" r:id="Rc9e891fde2e943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e4e64baa84781" /><Relationship Type="http://schemas.openxmlformats.org/officeDocument/2006/relationships/slide" Target="/ppt/slides/slide1.xml" Id="Rea0ced74c0a6436d" /><Relationship Type="http://schemas.openxmlformats.org/officeDocument/2006/relationships/slide" Target="/ppt/slides/slide2.xml" Id="Re9c5a09d4bbf4459" /><Relationship Type="http://schemas.openxmlformats.org/officeDocument/2006/relationships/slide" Target="/ppt/slides/slide3.xml" Id="Re4861735ac11479a" /><Relationship Type="http://schemas.openxmlformats.org/officeDocument/2006/relationships/slide" Target="/ppt/slides/slide4.xml" Id="Raac008fef9554e32" /><Relationship Type="http://schemas.openxmlformats.org/officeDocument/2006/relationships/slide" Target="/ppt/slides/slide5.xml" Id="Raa8a43d3a1e74738" /><Relationship Type="http://schemas.openxmlformats.org/officeDocument/2006/relationships/slide" Target="/ppt/slides/slide6.xml" Id="R56e0ee7d0d0e4f88" /><Relationship Type="http://schemas.openxmlformats.org/officeDocument/2006/relationships/slide" Target="/ppt/slides/slide7.xml" Id="Rc9e891fde2e943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bcc2c998e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d45b631c54d67" /><Relationship Type="http://schemas.openxmlformats.org/officeDocument/2006/relationships/theme" Target="/ppt/slideMasters/theme/theme1.xml" Id="R67fa2e87a37e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4d45b631c54d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0741d1bb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f73ff44e7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852b90f104f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22348fdaa40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ba819ae7e41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9f54a1dc3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09316cc3d46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BTINVEST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13 068 262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88 830 929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99 379 332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ERIK THOLFSEN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Revåsveien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33466853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857 902 602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BTINVEST AS</a:t>
            </a:r>
          </a:p>
        </p:txBody>
      </p:sp>
    </p:spTree>
  </p:cSld>
  <p:clrMapOvr>
    <a:masterClrMapping xmlns:a="http://schemas.openxmlformats.org/drawingml/2006/main"/>
  </p:clrMapOvr>
</p:sld>
</file>