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52f63dfef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9714629bf4eac"/>
  </p:sldMasterIdLst>
  <p:sldIdLst>
    <p:sldId xmlns:r="http://schemas.openxmlformats.org/officeDocument/2006/relationships" id="256" r:id="R9845fb9c4bad4790"/>
    <p:sldId xmlns:r="http://schemas.openxmlformats.org/officeDocument/2006/relationships" id="257" r:id="R97a0a9f471004ff2"/>
    <p:sldId xmlns:r="http://schemas.openxmlformats.org/officeDocument/2006/relationships" id="258" r:id="R367f2fab58e8421a"/>
    <p:sldId xmlns:r="http://schemas.openxmlformats.org/officeDocument/2006/relationships" id="259" r:id="Rac1ca51929bc4a6d"/>
    <p:sldId xmlns:r="http://schemas.openxmlformats.org/officeDocument/2006/relationships" id="260" r:id="R1a7dc3973db3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9714629bf4eac" /><Relationship Type="http://schemas.openxmlformats.org/officeDocument/2006/relationships/slide" Target="/ppt/slides/slide1.xml" Id="R9845fb9c4bad4790" /><Relationship Type="http://schemas.openxmlformats.org/officeDocument/2006/relationships/slide" Target="/ppt/slides/slide2.xml" Id="R97a0a9f471004ff2" /><Relationship Type="http://schemas.openxmlformats.org/officeDocument/2006/relationships/slide" Target="/ppt/slides/slide3.xml" Id="R367f2fab58e8421a" /><Relationship Type="http://schemas.openxmlformats.org/officeDocument/2006/relationships/slide" Target="/ppt/slides/slide4.xml" Id="Rac1ca51929bc4a6d" /><Relationship Type="http://schemas.openxmlformats.org/officeDocument/2006/relationships/slide" Target="/ppt/slides/slide5.xml" Id="R1a7dc3973db3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7290a0c8f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6553c8ca46f3" /><Relationship Type="http://schemas.openxmlformats.org/officeDocument/2006/relationships/theme" Target="/ppt/slideMasters/theme/theme1.xml" Id="R126372dd490c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b6553c8ca46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e54a2d5f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bed9ebe2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1edc23949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7785748d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e61530c0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