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36d51bf5eb44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493e536d924fae"/>
  </p:sldMasterIdLst>
  <p:sldIdLst>
    <p:sldId xmlns:r="http://schemas.openxmlformats.org/officeDocument/2006/relationships" id="256" r:id="R75c9c290b71b437b"/>
    <p:sldId xmlns:r="http://schemas.openxmlformats.org/officeDocument/2006/relationships" id="257" r:id="Rc963639740294ffc"/>
    <p:sldId xmlns:r="http://schemas.openxmlformats.org/officeDocument/2006/relationships" id="258" r:id="Rda756c8fe3374294"/>
    <p:sldId xmlns:r="http://schemas.openxmlformats.org/officeDocument/2006/relationships" id="259" r:id="Rd269661197b74cee"/>
    <p:sldId xmlns:r="http://schemas.openxmlformats.org/officeDocument/2006/relationships" id="260" r:id="R53af41bea0c14ea3"/>
    <p:sldId xmlns:r="http://schemas.openxmlformats.org/officeDocument/2006/relationships" id="261" r:id="R23d8255baafe48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493e536d924fae" /><Relationship Type="http://schemas.openxmlformats.org/officeDocument/2006/relationships/slide" Target="/ppt/slides/slide1.xml" Id="R75c9c290b71b437b" /><Relationship Type="http://schemas.openxmlformats.org/officeDocument/2006/relationships/slide" Target="/ppt/slides/slide2.xml" Id="Rc963639740294ffc" /><Relationship Type="http://schemas.openxmlformats.org/officeDocument/2006/relationships/slide" Target="/ppt/slides/slide3.xml" Id="Rda756c8fe3374294" /><Relationship Type="http://schemas.openxmlformats.org/officeDocument/2006/relationships/slide" Target="/ppt/slides/slide4.xml" Id="Rd269661197b74cee" /><Relationship Type="http://schemas.openxmlformats.org/officeDocument/2006/relationships/slide" Target="/ppt/slides/slide5.xml" Id="R53af41bea0c14ea3" /><Relationship Type="http://schemas.openxmlformats.org/officeDocument/2006/relationships/slide" Target="/ppt/slides/slide6.xml" Id="R23d8255baafe48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ebf2e3bde14d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dedab1e634149" /><Relationship Type="http://schemas.openxmlformats.org/officeDocument/2006/relationships/theme" Target="/ppt/slideMasters/theme/theme1.xml" Id="Rd2444a5b51e54c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ededab1e6341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47ae2cac34a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b2e2e2d9c41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7133b37df45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74cef1f2d46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776a1147b4f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331d0b9df4f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FELLESFORBUNDET AVDELING 5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AVDELING 5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FELLESFORBUNDET AVDELING 5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AVDELING 5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AVDELING 5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AVDELING 5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11 516 794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−301 189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2 169 001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49 469 823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51 602 295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AVDELING 5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Sjøkrigsskoleveien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5165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91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avd5@fellesforbundet.org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859 867 502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FELLESFORBUNDET AVDELING 5</a:t>
            </a:r>
          </a:p>
        </p:txBody>
      </p:sp>
    </p:spTree>
  </p:cSld>
  <p:clrMapOvr>
    <a:masterClrMapping xmlns:a="http://schemas.openxmlformats.org/drawingml/2006/main"/>
  </p:clrMapOvr>
</p:sld>
</file>