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e7d7b020c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16797894e4fdf"/>
  </p:sldMasterIdLst>
  <p:sldIdLst>
    <p:sldId xmlns:r="http://schemas.openxmlformats.org/officeDocument/2006/relationships" id="256" r:id="R3ae213617ebb472d"/>
    <p:sldId xmlns:r="http://schemas.openxmlformats.org/officeDocument/2006/relationships" id="257" r:id="Rc975ab87e41a4841"/>
    <p:sldId xmlns:r="http://schemas.openxmlformats.org/officeDocument/2006/relationships" id="258" r:id="R165bddfddf70420a"/>
    <p:sldId xmlns:r="http://schemas.openxmlformats.org/officeDocument/2006/relationships" id="259" r:id="R225ceeb81627450f"/>
    <p:sldId xmlns:r="http://schemas.openxmlformats.org/officeDocument/2006/relationships" id="260" r:id="R413bcecce2ca4d8a"/>
    <p:sldId xmlns:r="http://schemas.openxmlformats.org/officeDocument/2006/relationships" id="261" r:id="R09949e3229e64fe6"/>
    <p:sldId xmlns:r="http://schemas.openxmlformats.org/officeDocument/2006/relationships" id="262" r:id="Rb0abfe5a4e45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16797894e4fdf" /><Relationship Type="http://schemas.openxmlformats.org/officeDocument/2006/relationships/slide" Target="/ppt/slides/slide1.xml" Id="R3ae213617ebb472d" /><Relationship Type="http://schemas.openxmlformats.org/officeDocument/2006/relationships/slide" Target="/ppt/slides/slide2.xml" Id="Rc975ab87e41a4841" /><Relationship Type="http://schemas.openxmlformats.org/officeDocument/2006/relationships/slide" Target="/ppt/slides/slide3.xml" Id="R165bddfddf70420a" /><Relationship Type="http://schemas.openxmlformats.org/officeDocument/2006/relationships/slide" Target="/ppt/slides/slide4.xml" Id="R225ceeb81627450f" /><Relationship Type="http://schemas.openxmlformats.org/officeDocument/2006/relationships/slide" Target="/ppt/slides/slide5.xml" Id="R413bcecce2ca4d8a" /><Relationship Type="http://schemas.openxmlformats.org/officeDocument/2006/relationships/slide" Target="/ppt/slides/slide6.xml" Id="R09949e3229e64fe6" /><Relationship Type="http://schemas.openxmlformats.org/officeDocument/2006/relationships/slide" Target="/ppt/slides/slide7.xml" Id="Rb0abfe5a4e45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83de9d103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648c7597349d7" /><Relationship Type="http://schemas.openxmlformats.org/officeDocument/2006/relationships/theme" Target="/ppt/slideMasters/theme/theme1.xml" Id="R34213aae680f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648c75973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6c4e514c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2ac7d675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480a6ab3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ec2327f31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62089382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5863aa06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064f4656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82 206 591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−18 154 951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−9 882 070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253 681 880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299 306 319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860 474 522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