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3e726908f244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e1330c53bc48d5"/>
  </p:sldMasterIdLst>
  <p:sldIdLst>
    <p:sldId xmlns:r="http://schemas.openxmlformats.org/officeDocument/2006/relationships" id="256" r:id="Ra350880e16ad4690"/>
    <p:sldId xmlns:r="http://schemas.openxmlformats.org/officeDocument/2006/relationships" id="257" r:id="Rbebac0ea832c43bf"/>
    <p:sldId xmlns:r="http://schemas.openxmlformats.org/officeDocument/2006/relationships" id="258" r:id="Rfb5e263f14ce4551"/>
    <p:sldId xmlns:r="http://schemas.openxmlformats.org/officeDocument/2006/relationships" id="259" r:id="Rb90fb02242ec4e7f"/>
    <p:sldId xmlns:r="http://schemas.openxmlformats.org/officeDocument/2006/relationships" id="260" r:id="Re915f47022814b98"/>
    <p:sldId xmlns:r="http://schemas.openxmlformats.org/officeDocument/2006/relationships" id="261" r:id="R50f486c2a18e4ad0"/>
    <p:sldId xmlns:r="http://schemas.openxmlformats.org/officeDocument/2006/relationships" id="262" r:id="R16fe9b1b020146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e1330c53bc48d5" /><Relationship Type="http://schemas.openxmlformats.org/officeDocument/2006/relationships/slide" Target="/ppt/slides/slide1.xml" Id="Ra350880e16ad4690" /><Relationship Type="http://schemas.openxmlformats.org/officeDocument/2006/relationships/slide" Target="/ppt/slides/slide2.xml" Id="Rbebac0ea832c43bf" /><Relationship Type="http://schemas.openxmlformats.org/officeDocument/2006/relationships/slide" Target="/ppt/slides/slide3.xml" Id="Rfb5e263f14ce4551" /><Relationship Type="http://schemas.openxmlformats.org/officeDocument/2006/relationships/slide" Target="/ppt/slides/slide4.xml" Id="Rb90fb02242ec4e7f" /><Relationship Type="http://schemas.openxmlformats.org/officeDocument/2006/relationships/slide" Target="/ppt/slides/slide5.xml" Id="Re915f47022814b98" /><Relationship Type="http://schemas.openxmlformats.org/officeDocument/2006/relationships/slide" Target="/ppt/slides/slide6.xml" Id="R50f486c2a18e4ad0" /><Relationship Type="http://schemas.openxmlformats.org/officeDocument/2006/relationships/slide" Target="/ppt/slides/slide7.xml" Id="R16fe9b1b020146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7421a011fe4a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9cac376794571" /><Relationship Type="http://schemas.openxmlformats.org/officeDocument/2006/relationships/theme" Target="/ppt/slideMasters/theme/theme1.xml" Id="R967bf787426849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b9cac3767945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d09168f6342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281550fb24b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115789e3244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cf0e3beb84a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1a3f6fe5640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26ed6152441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8b8fd73824a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ARNTSEN MASKINSTASJON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ARNTSEN MASKINSTASJON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ARNTSEN MASKINSTASJON AS ble etablert [år] og holder til i Ballangen.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ARNTSEN MASKINSTASJON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ARNTSEN MASKINSTASJON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ARNTSEN MASKINSTASJON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4 573 073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375 265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222 161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2 776 350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4 846 053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ARNTSEN MASKINSTASJON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KRISTIAN ARNTSEN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ARNTSEN MASKINSTASJON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8540 Ballangen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92 94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860 671 492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ARNTSEN MASKINSTASJON AS</a:t>
            </a:r>
          </a:p>
        </p:txBody>
      </p:sp>
    </p:spTree>
  </p:cSld>
  <p:clrMapOvr>
    <a:masterClrMapping xmlns:a="http://schemas.openxmlformats.org/drawingml/2006/main"/>
  </p:clrMapOvr>
</p:sld>
</file>