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cd9e2ee70648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81054d63644024"/>
  </p:sldMasterIdLst>
  <p:sldIdLst>
    <p:sldId xmlns:r="http://schemas.openxmlformats.org/officeDocument/2006/relationships" id="256" r:id="Rdd3f01e7de2c4e9c"/>
    <p:sldId xmlns:r="http://schemas.openxmlformats.org/officeDocument/2006/relationships" id="257" r:id="Rb760dc80906f4bc9"/>
    <p:sldId xmlns:r="http://schemas.openxmlformats.org/officeDocument/2006/relationships" id="258" r:id="Re3fb5c229ad04311"/>
    <p:sldId xmlns:r="http://schemas.openxmlformats.org/officeDocument/2006/relationships" id="259" r:id="R1327fadd20d34acf"/>
    <p:sldId xmlns:r="http://schemas.openxmlformats.org/officeDocument/2006/relationships" id="260" r:id="R1b169f9ecf6644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1054d63644024" /><Relationship Type="http://schemas.openxmlformats.org/officeDocument/2006/relationships/slide" Target="/ppt/slides/slide1.xml" Id="Rdd3f01e7de2c4e9c" /><Relationship Type="http://schemas.openxmlformats.org/officeDocument/2006/relationships/slide" Target="/ppt/slides/slide2.xml" Id="Rb760dc80906f4bc9" /><Relationship Type="http://schemas.openxmlformats.org/officeDocument/2006/relationships/slide" Target="/ppt/slides/slide3.xml" Id="Re3fb5c229ad04311" /><Relationship Type="http://schemas.openxmlformats.org/officeDocument/2006/relationships/slide" Target="/ppt/slides/slide4.xml" Id="R1327fadd20d34acf" /><Relationship Type="http://schemas.openxmlformats.org/officeDocument/2006/relationships/slide" Target="/ppt/slides/slide5.xml" Id="R1b169f9ecf6644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5ee18fb52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9047a75e340ef" /><Relationship Type="http://schemas.openxmlformats.org/officeDocument/2006/relationships/theme" Target="/ppt/slideMasters/theme/theme1.xml" Id="Rcb7a256d34b641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29047a75e3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70228f963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fd315c15443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949a706e04a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0d171789d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df0ffdf8c44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NORDRE 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LAND KOMMUNE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postmottak@nordre-land.kommune.no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www.nordre-land.kommune.no/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861 381 722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LAND KOMMUNE</a:t>
            </a:r>
          </a:p>
        </p:txBody>
      </p:sp>
    </p:spTree>
  </p:cSld>
  <p:clrMapOvr>
    <a:masterClrMapping xmlns:a="http://schemas.openxmlformats.org/drawingml/2006/main"/>
  </p:clrMapOvr>
</p:sld>
</file>