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5437a1941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1b4ab2bed4785"/>
  </p:sldMasterIdLst>
  <p:sldIdLst>
    <p:sldId xmlns:r="http://schemas.openxmlformats.org/officeDocument/2006/relationships" id="256" r:id="R37f7fe98d1eb4407"/>
    <p:sldId xmlns:r="http://schemas.openxmlformats.org/officeDocument/2006/relationships" id="257" r:id="R8b58815f295d4ad7"/>
    <p:sldId xmlns:r="http://schemas.openxmlformats.org/officeDocument/2006/relationships" id="258" r:id="R64ce33c660564163"/>
    <p:sldId xmlns:r="http://schemas.openxmlformats.org/officeDocument/2006/relationships" id="259" r:id="R1d5f54531f1f490f"/>
    <p:sldId xmlns:r="http://schemas.openxmlformats.org/officeDocument/2006/relationships" id="260" r:id="R03adb2bb75734fb0"/>
    <p:sldId xmlns:r="http://schemas.openxmlformats.org/officeDocument/2006/relationships" id="261" r:id="Rd2557aa614b04b15"/>
    <p:sldId xmlns:r="http://schemas.openxmlformats.org/officeDocument/2006/relationships" id="262" r:id="Rcfce40372250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1b4ab2bed4785" /><Relationship Type="http://schemas.openxmlformats.org/officeDocument/2006/relationships/slide" Target="/ppt/slides/slide1.xml" Id="R37f7fe98d1eb4407" /><Relationship Type="http://schemas.openxmlformats.org/officeDocument/2006/relationships/slide" Target="/ppt/slides/slide2.xml" Id="R8b58815f295d4ad7" /><Relationship Type="http://schemas.openxmlformats.org/officeDocument/2006/relationships/slide" Target="/ppt/slides/slide3.xml" Id="R64ce33c660564163" /><Relationship Type="http://schemas.openxmlformats.org/officeDocument/2006/relationships/slide" Target="/ppt/slides/slide4.xml" Id="R1d5f54531f1f490f" /><Relationship Type="http://schemas.openxmlformats.org/officeDocument/2006/relationships/slide" Target="/ppt/slides/slide5.xml" Id="R03adb2bb75734fb0" /><Relationship Type="http://schemas.openxmlformats.org/officeDocument/2006/relationships/slide" Target="/ppt/slides/slide6.xml" Id="Rd2557aa614b04b15" /><Relationship Type="http://schemas.openxmlformats.org/officeDocument/2006/relationships/slide" Target="/ppt/slides/slide7.xml" Id="Rcfce40372250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21f80ff02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5e578e7241ee" /><Relationship Type="http://schemas.openxmlformats.org/officeDocument/2006/relationships/theme" Target="/ppt/slideMasters/theme/theme1.xml" Id="Rd2cf16de526c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55e578e72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949931c1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645af3f1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5220f1da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8794491a4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531a3968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cc4ed9bf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e5420387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