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046a8fc6a549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ae23dce8764de0"/>
  </p:sldMasterIdLst>
  <p:sldIdLst>
    <p:sldId xmlns:r="http://schemas.openxmlformats.org/officeDocument/2006/relationships" id="256" r:id="R5d7eab64fc6f4d19"/>
    <p:sldId xmlns:r="http://schemas.openxmlformats.org/officeDocument/2006/relationships" id="257" r:id="R3dab43e87dfa441e"/>
    <p:sldId xmlns:r="http://schemas.openxmlformats.org/officeDocument/2006/relationships" id="258" r:id="Rf8c4feb5f32e433b"/>
    <p:sldId xmlns:r="http://schemas.openxmlformats.org/officeDocument/2006/relationships" id="259" r:id="R10e8dac31859423e"/>
    <p:sldId xmlns:r="http://schemas.openxmlformats.org/officeDocument/2006/relationships" id="260" r:id="Rcd08de347bda446e"/>
    <p:sldId xmlns:r="http://schemas.openxmlformats.org/officeDocument/2006/relationships" id="261" r:id="R6179ed26706845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e23dce8764de0" /><Relationship Type="http://schemas.openxmlformats.org/officeDocument/2006/relationships/slide" Target="/ppt/slides/slide1.xml" Id="R5d7eab64fc6f4d19" /><Relationship Type="http://schemas.openxmlformats.org/officeDocument/2006/relationships/slide" Target="/ppt/slides/slide2.xml" Id="R3dab43e87dfa441e" /><Relationship Type="http://schemas.openxmlformats.org/officeDocument/2006/relationships/slide" Target="/ppt/slides/slide3.xml" Id="Rf8c4feb5f32e433b" /><Relationship Type="http://schemas.openxmlformats.org/officeDocument/2006/relationships/slide" Target="/ppt/slides/slide4.xml" Id="R10e8dac31859423e" /><Relationship Type="http://schemas.openxmlformats.org/officeDocument/2006/relationships/slide" Target="/ppt/slides/slide5.xml" Id="Rcd08de347bda446e" /><Relationship Type="http://schemas.openxmlformats.org/officeDocument/2006/relationships/slide" Target="/ppt/slides/slide6.xml" Id="R6179ed26706845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98520699743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d116651204f43" /><Relationship Type="http://schemas.openxmlformats.org/officeDocument/2006/relationships/theme" Target="/ppt/slideMasters/theme/theme1.xml" Id="R6f10f491943642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2d116651204f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d62eac56e48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450c7286747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22c13fa7444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8fcd4dc4447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e08531a0d46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7c950d3fa40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HARALD BRINCHMANN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HARALD BRINCHMANN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8 823 898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Lillevannsveien 61F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26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larsharald.brinchmann@gmail.com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862 424 212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