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a9a69002a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e3c43eca24418"/>
  </p:sldMasterIdLst>
  <p:sldIdLst>
    <p:sldId xmlns:r="http://schemas.openxmlformats.org/officeDocument/2006/relationships" id="256" r:id="Rfb8b217708854499"/>
    <p:sldId xmlns:r="http://schemas.openxmlformats.org/officeDocument/2006/relationships" id="257" r:id="Rec412f7a101c4701"/>
    <p:sldId xmlns:r="http://schemas.openxmlformats.org/officeDocument/2006/relationships" id="258" r:id="R204a2cb26f31444a"/>
    <p:sldId xmlns:r="http://schemas.openxmlformats.org/officeDocument/2006/relationships" id="259" r:id="Rc53d26719aa44dcd"/>
    <p:sldId xmlns:r="http://schemas.openxmlformats.org/officeDocument/2006/relationships" id="260" r:id="Rf0e2b852e782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e3c43eca24418" /><Relationship Type="http://schemas.openxmlformats.org/officeDocument/2006/relationships/slide" Target="/ppt/slides/slide1.xml" Id="Rfb8b217708854499" /><Relationship Type="http://schemas.openxmlformats.org/officeDocument/2006/relationships/slide" Target="/ppt/slides/slide2.xml" Id="Rec412f7a101c4701" /><Relationship Type="http://schemas.openxmlformats.org/officeDocument/2006/relationships/slide" Target="/ppt/slides/slide3.xml" Id="R204a2cb26f31444a" /><Relationship Type="http://schemas.openxmlformats.org/officeDocument/2006/relationships/slide" Target="/ppt/slides/slide4.xml" Id="Rc53d26719aa44dcd" /><Relationship Type="http://schemas.openxmlformats.org/officeDocument/2006/relationships/slide" Target="/ppt/slides/slide5.xml" Id="Rf0e2b852e782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9ef56c0ec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5e2ddc714a5a" /><Relationship Type="http://schemas.openxmlformats.org/officeDocument/2006/relationships/theme" Target="/ppt/slideMasters/theme/theme1.xml" Id="R3b8a43ce17e9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c5e2ddc71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93279f68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83cad169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3245bb72a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b9f7a74f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673c0533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 KOMMUNE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22 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863 320 852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