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f343e922b747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2f6e309efe4c22"/>
  </p:sldMasterIdLst>
  <p:sldIdLst>
    <p:sldId xmlns:r="http://schemas.openxmlformats.org/officeDocument/2006/relationships" id="256" r:id="Rae438e6fd66944cb"/>
    <p:sldId xmlns:r="http://schemas.openxmlformats.org/officeDocument/2006/relationships" id="257" r:id="R1962b4e738ab4113"/>
    <p:sldId xmlns:r="http://schemas.openxmlformats.org/officeDocument/2006/relationships" id="258" r:id="R45e1b4e2e5c54a58"/>
    <p:sldId xmlns:r="http://schemas.openxmlformats.org/officeDocument/2006/relationships" id="259" r:id="R35688a1152a94876"/>
    <p:sldId xmlns:r="http://schemas.openxmlformats.org/officeDocument/2006/relationships" id="260" r:id="R1a7d3775131642a1"/>
    <p:sldId xmlns:r="http://schemas.openxmlformats.org/officeDocument/2006/relationships" id="261" r:id="R9ad27ce4bff0470a"/>
    <p:sldId xmlns:r="http://schemas.openxmlformats.org/officeDocument/2006/relationships" id="262" r:id="Rea696704ab3641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f6e309efe4c22" /><Relationship Type="http://schemas.openxmlformats.org/officeDocument/2006/relationships/slide" Target="/ppt/slides/slide1.xml" Id="Rae438e6fd66944cb" /><Relationship Type="http://schemas.openxmlformats.org/officeDocument/2006/relationships/slide" Target="/ppt/slides/slide2.xml" Id="R1962b4e738ab4113" /><Relationship Type="http://schemas.openxmlformats.org/officeDocument/2006/relationships/slide" Target="/ppt/slides/slide3.xml" Id="R45e1b4e2e5c54a58" /><Relationship Type="http://schemas.openxmlformats.org/officeDocument/2006/relationships/slide" Target="/ppt/slides/slide4.xml" Id="R35688a1152a94876" /><Relationship Type="http://schemas.openxmlformats.org/officeDocument/2006/relationships/slide" Target="/ppt/slides/slide5.xml" Id="R1a7d3775131642a1" /><Relationship Type="http://schemas.openxmlformats.org/officeDocument/2006/relationships/slide" Target="/ppt/slides/slide6.xml" Id="R9ad27ce4bff0470a" /><Relationship Type="http://schemas.openxmlformats.org/officeDocument/2006/relationships/slide" Target="/ppt/slides/slide7.xml" Id="Rea696704ab3641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2cc1e412fa47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aa7d12f854f10" /><Relationship Type="http://schemas.openxmlformats.org/officeDocument/2006/relationships/theme" Target="/ppt/slideMasters/theme/theme1.xml" Id="Rcd79ec45250a48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7aa7d12f854f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49911cb0048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7a5483e3247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3baafef374b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4baff76fd47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0b33e4f284e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cc52a67c748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0209b99b640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PILEA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PILEA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2 623 669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−815 419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12 084 126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262 624 229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350 398 468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HOLEN GRUPPEN AS  –  92,4 %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ICECAP AS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JAN-TORE HOLEN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Brusdalsvegen 222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863 845 262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PILEA AS</a:t>
            </a:r>
          </a:p>
        </p:txBody>
      </p:sp>
    </p:spTree>
  </p:cSld>
  <p:clrMapOvr>
    <a:masterClrMapping xmlns:a="http://schemas.openxmlformats.org/drawingml/2006/main"/>
  </p:clrMapOvr>
</p:sld>
</file>