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71173cca8f24f4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3000ceb3157416d"/>
  </p:sldMasterIdLst>
  <p:sldIdLst>
    <p:sldId xmlns:r="http://schemas.openxmlformats.org/officeDocument/2006/relationships" id="256" r:id="R57f4f92ea4104add"/>
    <p:sldId xmlns:r="http://schemas.openxmlformats.org/officeDocument/2006/relationships" id="257" r:id="Rb05ebad9a7d7491d"/>
    <p:sldId xmlns:r="http://schemas.openxmlformats.org/officeDocument/2006/relationships" id="258" r:id="R6c60d2b916174bee"/>
    <p:sldId xmlns:r="http://schemas.openxmlformats.org/officeDocument/2006/relationships" id="259" r:id="R896ba786ff9f48b3"/>
    <p:sldId xmlns:r="http://schemas.openxmlformats.org/officeDocument/2006/relationships" id="260" r:id="Rce9f547c52f24c4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000ceb3157416d" /><Relationship Type="http://schemas.openxmlformats.org/officeDocument/2006/relationships/slide" Target="/ppt/slides/slide1.xml" Id="R57f4f92ea4104add" /><Relationship Type="http://schemas.openxmlformats.org/officeDocument/2006/relationships/slide" Target="/ppt/slides/slide2.xml" Id="Rb05ebad9a7d7491d" /><Relationship Type="http://schemas.openxmlformats.org/officeDocument/2006/relationships/slide" Target="/ppt/slides/slide3.xml" Id="R6c60d2b916174bee" /><Relationship Type="http://schemas.openxmlformats.org/officeDocument/2006/relationships/slide" Target="/ppt/slides/slide4.xml" Id="R896ba786ff9f48b3" /><Relationship Type="http://schemas.openxmlformats.org/officeDocument/2006/relationships/slide" Target="/ppt/slides/slide5.xml" Id="Rce9f547c52f24c4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1046868bf048b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a69b80fbb14b16" /><Relationship Type="http://schemas.openxmlformats.org/officeDocument/2006/relationships/theme" Target="/ppt/slideMasters/theme/theme1.xml" Id="R34cc518ae9184a9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aa69b80fbb14b1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758079c7ef435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19c4f0a21b4a3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81731825d0454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1ef7d3279f4ce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39f688b7bb419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NORGES RØDE KORS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 RØDE KORS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NORGES RØDE KORS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 RØDE KORS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 RØDE KORS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 RØDE KORS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Hausmanns gate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0186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05 40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dokumentasjonssenteret@rodekors.no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864 139 442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 RØDE KORS</a:t>
            </a:r>
          </a:p>
        </p:txBody>
      </p:sp>
    </p:spTree>
  </p:cSld>
  <p:clrMapOvr>
    <a:masterClrMapping xmlns:a="http://schemas.openxmlformats.org/drawingml/2006/main"/>
  </p:clrMapOvr>
</p:sld>
</file>