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9c18f2565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3de149d3544d2"/>
  </p:sldMasterIdLst>
  <p:sldIdLst>
    <p:sldId xmlns:r="http://schemas.openxmlformats.org/officeDocument/2006/relationships" id="256" r:id="Rac191f6823d041d1"/>
    <p:sldId xmlns:r="http://schemas.openxmlformats.org/officeDocument/2006/relationships" id="257" r:id="R12a2bb8313424a37"/>
    <p:sldId xmlns:r="http://schemas.openxmlformats.org/officeDocument/2006/relationships" id="258" r:id="Rce207e2f348b47f4"/>
    <p:sldId xmlns:r="http://schemas.openxmlformats.org/officeDocument/2006/relationships" id="259" r:id="R6366a726f9ab407c"/>
    <p:sldId xmlns:r="http://schemas.openxmlformats.org/officeDocument/2006/relationships" id="260" r:id="Ra84f5ef0d768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3de149d3544d2" /><Relationship Type="http://schemas.openxmlformats.org/officeDocument/2006/relationships/slide" Target="/ppt/slides/slide1.xml" Id="Rac191f6823d041d1" /><Relationship Type="http://schemas.openxmlformats.org/officeDocument/2006/relationships/slide" Target="/ppt/slides/slide2.xml" Id="R12a2bb8313424a37" /><Relationship Type="http://schemas.openxmlformats.org/officeDocument/2006/relationships/slide" Target="/ppt/slides/slide3.xml" Id="Rce207e2f348b47f4" /><Relationship Type="http://schemas.openxmlformats.org/officeDocument/2006/relationships/slide" Target="/ppt/slides/slide4.xml" Id="R6366a726f9ab407c" /><Relationship Type="http://schemas.openxmlformats.org/officeDocument/2006/relationships/slide" Target="/ppt/slides/slide5.xml" Id="Ra84f5ef0d768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73f0bdb29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f684c8de24356" /><Relationship Type="http://schemas.openxmlformats.org/officeDocument/2006/relationships/theme" Target="/ppt/slideMasters/theme/theme1.xml" Id="R7490fd94428c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f684c8de2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4325a380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63d75244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3556a633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3cace75b8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b5fb274d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OSTERØY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 KOMMUNE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Geitaryggen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864 338 712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OSTERØY KOMMUNE</a:t>
            </a:r>
          </a:p>
        </p:txBody>
      </p:sp>
    </p:spTree>
  </p:cSld>
  <p:clrMapOvr>
    <a:masterClrMapping xmlns:a="http://schemas.openxmlformats.org/drawingml/2006/main"/>
  </p:clrMapOvr>
</p:sld>
</file>