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8f8a0ea31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6e0c5d0534df7"/>
  </p:sldMasterIdLst>
  <p:sldIdLst>
    <p:sldId xmlns:r="http://schemas.openxmlformats.org/officeDocument/2006/relationships" id="256" r:id="R3147eb4ea83a472e"/>
    <p:sldId xmlns:r="http://schemas.openxmlformats.org/officeDocument/2006/relationships" id="257" r:id="Rdeb549e682644b53"/>
    <p:sldId xmlns:r="http://schemas.openxmlformats.org/officeDocument/2006/relationships" id="258" r:id="Re66756066a854b2e"/>
    <p:sldId xmlns:r="http://schemas.openxmlformats.org/officeDocument/2006/relationships" id="259" r:id="R500802568efc4dc9"/>
    <p:sldId xmlns:r="http://schemas.openxmlformats.org/officeDocument/2006/relationships" id="260" r:id="Rd8d4851fa6bd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6e0c5d0534df7" /><Relationship Type="http://schemas.openxmlformats.org/officeDocument/2006/relationships/slide" Target="/ppt/slides/slide1.xml" Id="R3147eb4ea83a472e" /><Relationship Type="http://schemas.openxmlformats.org/officeDocument/2006/relationships/slide" Target="/ppt/slides/slide2.xml" Id="Rdeb549e682644b53" /><Relationship Type="http://schemas.openxmlformats.org/officeDocument/2006/relationships/slide" Target="/ppt/slides/slide3.xml" Id="Re66756066a854b2e" /><Relationship Type="http://schemas.openxmlformats.org/officeDocument/2006/relationships/slide" Target="/ppt/slides/slide4.xml" Id="R500802568efc4dc9" /><Relationship Type="http://schemas.openxmlformats.org/officeDocument/2006/relationships/slide" Target="/ppt/slides/slide5.xml" Id="Rd8d4851fa6bd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dca35c43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7dcbc5d24a87" /><Relationship Type="http://schemas.openxmlformats.org/officeDocument/2006/relationships/theme" Target="/ppt/slideMasters/theme/theme1.xml" Id="R49f7b0ac092e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c7dcbc5d2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7108b17c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16b82731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f83fdbd2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f0f0fb5f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a233cb5a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