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a77a2e5cb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02ac69f3d43dc"/>
  </p:sldMasterIdLst>
  <p:sldIdLst>
    <p:sldId xmlns:r="http://schemas.openxmlformats.org/officeDocument/2006/relationships" id="256" r:id="R76c114e847104c01"/>
    <p:sldId xmlns:r="http://schemas.openxmlformats.org/officeDocument/2006/relationships" id="257" r:id="R9cac851489344003"/>
    <p:sldId xmlns:r="http://schemas.openxmlformats.org/officeDocument/2006/relationships" id="258" r:id="R956fdf94316741fd"/>
    <p:sldId xmlns:r="http://schemas.openxmlformats.org/officeDocument/2006/relationships" id="259" r:id="R4b9b6e6594c44fee"/>
    <p:sldId xmlns:r="http://schemas.openxmlformats.org/officeDocument/2006/relationships" id="260" r:id="Rfe6a26891111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02ac69f3d43dc" /><Relationship Type="http://schemas.openxmlformats.org/officeDocument/2006/relationships/slide" Target="/ppt/slides/slide1.xml" Id="R76c114e847104c01" /><Relationship Type="http://schemas.openxmlformats.org/officeDocument/2006/relationships/slide" Target="/ppt/slides/slide2.xml" Id="R9cac851489344003" /><Relationship Type="http://schemas.openxmlformats.org/officeDocument/2006/relationships/slide" Target="/ppt/slides/slide3.xml" Id="R956fdf94316741fd" /><Relationship Type="http://schemas.openxmlformats.org/officeDocument/2006/relationships/slide" Target="/ppt/slides/slide4.xml" Id="R4b9b6e6594c44fee" /><Relationship Type="http://schemas.openxmlformats.org/officeDocument/2006/relationships/slide" Target="/ppt/slides/slide5.xml" Id="Rfe6a26891111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b52b09dc7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aeed3bf244d4" /><Relationship Type="http://schemas.openxmlformats.org/officeDocument/2006/relationships/theme" Target="/ppt/slideMasters/theme/theme1.xml" Id="R918f1cbaa444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daeed3bf2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9a824934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42433ea7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54deb7ce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3b510ff9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0535f2e8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KOMMUNE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