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35c493029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823703c854669"/>
  </p:sldMasterIdLst>
  <p:sldIdLst>
    <p:sldId xmlns:r="http://schemas.openxmlformats.org/officeDocument/2006/relationships" id="256" r:id="R60b648da977348bd"/>
    <p:sldId xmlns:r="http://schemas.openxmlformats.org/officeDocument/2006/relationships" id="257" r:id="R44543fd24d744392"/>
    <p:sldId xmlns:r="http://schemas.openxmlformats.org/officeDocument/2006/relationships" id="258" r:id="Rcc4d6030e76f4e66"/>
    <p:sldId xmlns:r="http://schemas.openxmlformats.org/officeDocument/2006/relationships" id="259" r:id="R6dbac262d14345be"/>
    <p:sldId xmlns:r="http://schemas.openxmlformats.org/officeDocument/2006/relationships" id="260" r:id="R5ddc40555e0a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823703c854669" /><Relationship Type="http://schemas.openxmlformats.org/officeDocument/2006/relationships/slide" Target="/ppt/slides/slide1.xml" Id="R60b648da977348bd" /><Relationship Type="http://schemas.openxmlformats.org/officeDocument/2006/relationships/slide" Target="/ppt/slides/slide2.xml" Id="R44543fd24d744392" /><Relationship Type="http://schemas.openxmlformats.org/officeDocument/2006/relationships/slide" Target="/ppt/slides/slide3.xml" Id="Rcc4d6030e76f4e66" /><Relationship Type="http://schemas.openxmlformats.org/officeDocument/2006/relationships/slide" Target="/ppt/slides/slide4.xml" Id="R6dbac262d14345be" /><Relationship Type="http://schemas.openxmlformats.org/officeDocument/2006/relationships/slide" Target="/ppt/slides/slide5.xml" Id="R5ddc40555e0a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975084eb5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e31ebd9b4eab" /><Relationship Type="http://schemas.openxmlformats.org/officeDocument/2006/relationships/theme" Target="/ppt/slideMasters/theme/theme1.xml" Id="R4b3a75ebe3c2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de31ebd9b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cc37f063c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ae089b25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d0d7f5c0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51408a1d8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5dcd2f6844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 KOMMUNE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33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