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1db202dc2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b02c5ff064c7c"/>
  </p:sldMasterIdLst>
  <p:sldIdLst>
    <p:sldId xmlns:r="http://schemas.openxmlformats.org/officeDocument/2006/relationships" id="256" r:id="R57a604b1d4f54e8b"/>
    <p:sldId xmlns:r="http://schemas.openxmlformats.org/officeDocument/2006/relationships" id="257" r:id="Rfe4b98d6efdf4c78"/>
    <p:sldId xmlns:r="http://schemas.openxmlformats.org/officeDocument/2006/relationships" id="258" r:id="Rdd349a84aca949ca"/>
    <p:sldId xmlns:r="http://schemas.openxmlformats.org/officeDocument/2006/relationships" id="259" r:id="R32090fec14154f56"/>
    <p:sldId xmlns:r="http://schemas.openxmlformats.org/officeDocument/2006/relationships" id="260" r:id="R680fec7ea788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b02c5ff064c7c" /><Relationship Type="http://schemas.openxmlformats.org/officeDocument/2006/relationships/slide" Target="/ppt/slides/slide1.xml" Id="R57a604b1d4f54e8b" /><Relationship Type="http://schemas.openxmlformats.org/officeDocument/2006/relationships/slide" Target="/ppt/slides/slide2.xml" Id="Rfe4b98d6efdf4c78" /><Relationship Type="http://schemas.openxmlformats.org/officeDocument/2006/relationships/slide" Target="/ppt/slides/slide3.xml" Id="Rdd349a84aca949ca" /><Relationship Type="http://schemas.openxmlformats.org/officeDocument/2006/relationships/slide" Target="/ppt/slides/slide4.xml" Id="R32090fec14154f56" /><Relationship Type="http://schemas.openxmlformats.org/officeDocument/2006/relationships/slide" Target="/ppt/slides/slide5.xml" Id="R680fec7ea788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08694c878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289707af482d" /><Relationship Type="http://schemas.openxmlformats.org/officeDocument/2006/relationships/theme" Target="/ppt/slideMasters/theme/theme1.xml" Id="Rf568fdcdd79c46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0289707af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813eaac4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7779f584a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2d1041ff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39f19d6bb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73dbffd8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