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7e8456820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960646eae44a4"/>
  </p:sldMasterIdLst>
  <p:sldIdLst>
    <p:sldId xmlns:r="http://schemas.openxmlformats.org/officeDocument/2006/relationships" id="256" r:id="R3c4a387fdb3d4edf"/>
    <p:sldId xmlns:r="http://schemas.openxmlformats.org/officeDocument/2006/relationships" id="257" r:id="R91dabec516384a0c"/>
    <p:sldId xmlns:r="http://schemas.openxmlformats.org/officeDocument/2006/relationships" id="258" r:id="R873b6bc6cc1546fe"/>
    <p:sldId xmlns:r="http://schemas.openxmlformats.org/officeDocument/2006/relationships" id="259" r:id="R80b0ef32bbf24f50"/>
    <p:sldId xmlns:r="http://schemas.openxmlformats.org/officeDocument/2006/relationships" id="260" r:id="Rbe3eb5e18ab1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960646eae44a4" /><Relationship Type="http://schemas.openxmlformats.org/officeDocument/2006/relationships/slide" Target="/ppt/slides/slide1.xml" Id="R3c4a387fdb3d4edf" /><Relationship Type="http://schemas.openxmlformats.org/officeDocument/2006/relationships/slide" Target="/ppt/slides/slide2.xml" Id="R91dabec516384a0c" /><Relationship Type="http://schemas.openxmlformats.org/officeDocument/2006/relationships/slide" Target="/ppt/slides/slide3.xml" Id="R873b6bc6cc1546fe" /><Relationship Type="http://schemas.openxmlformats.org/officeDocument/2006/relationships/slide" Target="/ppt/slides/slide4.xml" Id="R80b0ef32bbf24f50" /><Relationship Type="http://schemas.openxmlformats.org/officeDocument/2006/relationships/slide" Target="/ppt/slides/slide5.xml" Id="Rbe3eb5e18ab1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3732cbf9f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e024574074b0e" /><Relationship Type="http://schemas.openxmlformats.org/officeDocument/2006/relationships/theme" Target="/ppt/slideMasters/theme/theme1.xml" Id="R103c2da0eb93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e02457407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2f79ef56e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2d2cec590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fde4c54cc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29dc4631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a1fff2800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SILJAN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SILJAN KOMMUNE ble etablert [år] og holder til i Siljan.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3748 Siljan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94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post@siljan.kommune.no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www.siljan.kommune.no/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