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14828a53c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81d62790464438"/>
  </p:sldMasterIdLst>
  <p:sldIdLst>
    <p:sldId xmlns:r="http://schemas.openxmlformats.org/officeDocument/2006/relationships" id="256" r:id="R2dae16e748d648b1"/>
    <p:sldId xmlns:r="http://schemas.openxmlformats.org/officeDocument/2006/relationships" id="257" r:id="R00d32b07b8da4867"/>
    <p:sldId xmlns:r="http://schemas.openxmlformats.org/officeDocument/2006/relationships" id="258" r:id="Rfa83a2b8fe89495d"/>
    <p:sldId xmlns:r="http://schemas.openxmlformats.org/officeDocument/2006/relationships" id="259" r:id="R3b65c13f15dd4bcb"/>
    <p:sldId xmlns:r="http://schemas.openxmlformats.org/officeDocument/2006/relationships" id="260" r:id="R5bf4d6e305d841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1d62790464438" /><Relationship Type="http://schemas.openxmlformats.org/officeDocument/2006/relationships/slide" Target="/ppt/slides/slide1.xml" Id="R2dae16e748d648b1" /><Relationship Type="http://schemas.openxmlformats.org/officeDocument/2006/relationships/slide" Target="/ppt/slides/slide2.xml" Id="R00d32b07b8da4867" /><Relationship Type="http://schemas.openxmlformats.org/officeDocument/2006/relationships/slide" Target="/ppt/slides/slide3.xml" Id="Rfa83a2b8fe89495d" /><Relationship Type="http://schemas.openxmlformats.org/officeDocument/2006/relationships/slide" Target="/ppt/slides/slide4.xml" Id="R3b65c13f15dd4bcb" /><Relationship Type="http://schemas.openxmlformats.org/officeDocument/2006/relationships/slide" Target="/ppt/slides/slide5.xml" Id="R5bf4d6e305d841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3d80af05e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3a018f83d4f7f" /><Relationship Type="http://schemas.openxmlformats.org/officeDocument/2006/relationships/theme" Target="/ppt/slideMasters/theme/theme1.xml" Id="Ra5a4ffadc15049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63a018f83d4f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627dc771145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7bff4500844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9f9f7aaaa47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db75bc87f48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ef2690b8549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 KOMMUNE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08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postmottak@tinn.kommune.no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864 963 552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KOMMUNE</a:t>
            </a:r>
          </a:p>
        </p:txBody>
      </p:sp>
    </p:spTree>
  </p:cSld>
  <p:clrMapOvr>
    <a:masterClrMapping xmlns:a="http://schemas.openxmlformats.org/drawingml/2006/main"/>
  </p:clrMapOvr>
</p:sld>
</file>