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f02d69b36642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d65814a6ee4715"/>
  </p:sldMasterIdLst>
  <p:sldIdLst>
    <p:sldId xmlns:r="http://schemas.openxmlformats.org/officeDocument/2006/relationships" id="256" r:id="R68586e87aec441a4"/>
    <p:sldId xmlns:r="http://schemas.openxmlformats.org/officeDocument/2006/relationships" id="257" r:id="Rd6a458da71cf4b17"/>
    <p:sldId xmlns:r="http://schemas.openxmlformats.org/officeDocument/2006/relationships" id="258" r:id="Rc0e363975fb64d23"/>
    <p:sldId xmlns:r="http://schemas.openxmlformats.org/officeDocument/2006/relationships" id="259" r:id="Rc97a3789df53466d"/>
    <p:sldId xmlns:r="http://schemas.openxmlformats.org/officeDocument/2006/relationships" id="260" r:id="R5c6557b84e5d45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d65814a6ee4715" /><Relationship Type="http://schemas.openxmlformats.org/officeDocument/2006/relationships/slide" Target="/ppt/slides/slide1.xml" Id="R68586e87aec441a4" /><Relationship Type="http://schemas.openxmlformats.org/officeDocument/2006/relationships/slide" Target="/ppt/slides/slide2.xml" Id="Rd6a458da71cf4b17" /><Relationship Type="http://schemas.openxmlformats.org/officeDocument/2006/relationships/slide" Target="/ppt/slides/slide3.xml" Id="Rc0e363975fb64d23" /><Relationship Type="http://schemas.openxmlformats.org/officeDocument/2006/relationships/slide" Target="/ppt/slides/slide4.xml" Id="Rc97a3789df53466d" /><Relationship Type="http://schemas.openxmlformats.org/officeDocument/2006/relationships/slide" Target="/ppt/slides/slide5.xml" Id="R5c6557b84e5d45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c7485b78ad42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c8b75962b45f7" /><Relationship Type="http://schemas.openxmlformats.org/officeDocument/2006/relationships/theme" Target="/ppt/slideMasters/theme/theme1.xml" Id="R5d16198f3a954c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6c8b75962b45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6f501b0cc4b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2a2cd2f494e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24e4ddb4e42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187c9caa44a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8c023b4604d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GRIMSTAD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GRIMSTAD KOMMUNE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Arendalsveien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4878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 25 03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postmottak@grimstad.kommune.no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www.grimstad.kommune.no/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864 964 702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 KOMMUNE</a:t>
            </a:r>
          </a:p>
        </p:txBody>
      </p:sp>
    </p:spTree>
  </p:cSld>
  <p:clrMapOvr>
    <a:masterClrMapping xmlns:a="http://schemas.openxmlformats.org/drawingml/2006/main"/>
  </p:clrMapOvr>
</p:sld>
</file>