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d3e7332b3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7372d885f42ac"/>
  </p:sldMasterIdLst>
  <p:sldIdLst>
    <p:sldId xmlns:r="http://schemas.openxmlformats.org/officeDocument/2006/relationships" id="256" r:id="Rbf013c473cbe4606"/>
    <p:sldId xmlns:r="http://schemas.openxmlformats.org/officeDocument/2006/relationships" id="257" r:id="R9f5e1863f5994c69"/>
    <p:sldId xmlns:r="http://schemas.openxmlformats.org/officeDocument/2006/relationships" id="258" r:id="R4964f4ca833b4080"/>
    <p:sldId xmlns:r="http://schemas.openxmlformats.org/officeDocument/2006/relationships" id="259" r:id="R9d743f4a6277406d"/>
    <p:sldId xmlns:r="http://schemas.openxmlformats.org/officeDocument/2006/relationships" id="260" r:id="Rce77fdeaadbe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7372d885f42ac" /><Relationship Type="http://schemas.openxmlformats.org/officeDocument/2006/relationships/slide" Target="/ppt/slides/slide1.xml" Id="Rbf013c473cbe4606" /><Relationship Type="http://schemas.openxmlformats.org/officeDocument/2006/relationships/slide" Target="/ppt/slides/slide2.xml" Id="R9f5e1863f5994c69" /><Relationship Type="http://schemas.openxmlformats.org/officeDocument/2006/relationships/slide" Target="/ppt/slides/slide3.xml" Id="R4964f4ca833b4080" /><Relationship Type="http://schemas.openxmlformats.org/officeDocument/2006/relationships/slide" Target="/ppt/slides/slide4.xml" Id="R9d743f4a6277406d" /><Relationship Type="http://schemas.openxmlformats.org/officeDocument/2006/relationships/slide" Target="/ppt/slides/slide5.xml" Id="Rce77fdeaadbe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dfd3d0aa9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27320b824dd6" /><Relationship Type="http://schemas.openxmlformats.org/officeDocument/2006/relationships/theme" Target="/ppt/slideMasters/theme/theme1.xml" Id="R0c7c835acbbc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827320b82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be4eb64f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e86444fe6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1d8a43dde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79df55e94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ba732f3a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ÅMLI KOMMUNE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