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590828ff8d4f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90006d1dc5407f"/>
  </p:sldMasterIdLst>
  <p:sldIdLst>
    <p:sldId xmlns:r="http://schemas.openxmlformats.org/officeDocument/2006/relationships" id="256" r:id="Rec89e78c9ef74a07"/>
    <p:sldId xmlns:r="http://schemas.openxmlformats.org/officeDocument/2006/relationships" id="257" r:id="Rbeff4403d4164892"/>
    <p:sldId xmlns:r="http://schemas.openxmlformats.org/officeDocument/2006/relationships" id="258" r:id="R98b40ed3102e49a6"/>
    <p:sldId xmlns:r="http://schemas.openxmlformats.org/officeDocument/2006/relationships" id="259" r:id="R1009093514144dea"/>
    <p:sldId xmlns:r="http://schemas.openxmlformats.org/officeDocument/2006/relationships" id="260" r:id="R24affc6f66f84e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0006d1dc5407f" /><Relationship Type="http://schemas.openxmlformats.org/officeDocument/2006/relationships/slide" Target="/ppt/slides/slide1.xml" Id="Rec89e78c9ef74a07" /><Relationship Type="http://schemas.openxmlformats.org/officeDocument/2006/relationships/slide" Target="/ppt/slides/slide2.xml" Id="Rbeff4403d4164892" /><Relationship Type="http://schemas.openxmlformats.org/officeDocument/2006/relationships/slide" Target="/ppt/slides/slide3.xml" Id="R98b40ed3102e49a6" /><Relationship Type="http://schemas.openxmlformats.org/officeDocument/2006/relationships/slide" Target="/ppt/slides/slide4.xml" Id="R1009093514144dea" /><Relationship Type="http://schemas.openxmlformats.org/officeDocument/2006/relationships/slide" Target="/ppt/slides/slide5.xml" Id="R24affc6f66f84e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dabd8832ec47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9ef0709c04834" /><Relationship Type="http://schemas.openxmlformats.org/officeDocument/2006/relationships/theme" Target="/ppt/slideMasters/theme/theme1.xml" Id="Re6e71d9891cc45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e9ef0709c048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23bda67574a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4b32a9fa147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dc6950c994d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89259dcf44c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127199fd840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SVEIO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SVEIO KOMMUNE ble etablert [år] og holder til i Sveio.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Sveiogata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5550 Sveio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 74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postmottak@sveio.kommune.no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www.sveio.kommune.no/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864 967 272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