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011e4ecc9849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a633046ba24c8a"/>
  </p:sldMasterIdLst>
  <p:sldIdLst>
    <p:sldId xmlns:r="http://schemas.openxmlformats.org/officeDocument/2006/relationships" id="256" r:id="R25257c4ac9934e10"/>
    <p:sldId xmlns:r="http://schemas.openxmlformats.org/officeDocument/2006/relationships" id="257" r:id="R7b47acf5915c4ad9"/>
    <p:sldId xmlns:r="http://schemas.openxmlformats.org/officeDocument/2006/relationships" id="258" r:id="R8a7318b1c0fe4df2"/>
    <p:sldId xmlns:r="http://schemas.openxmlformats.org/officeDocument/2006/relationships" id="259" r:id="R4066ff299dda4704"/>
    <p:sldId xmlns:r="http://schemas.openxmlformats.org/officeDocument/2006/relationships" id="260" r:id="R3e0b553c57fb48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633046ba24c8a" /><Relationship Type="http://schemas.openxmlformats.org/officeDocument/2006/relationships/slide" Target="/ppt/slides/slide1.xml" Id="R25257c4ac9934e10" /><Relationship Type="http://schemas.openxmlformats.org/officeDocument/2006/relationships/slide" Target="/ppt/slides/slide2.xml" Id="R7b47acf5915c4ad9" /><Relationship Type="http://schemas.openxmlformats.org/officeDocument/2006/relationships/slide" Target="/ppt/slides/slide3.xml" Id="R8a7318b1c0fe4df2" /><Relationship Type="http://schemas.openxmlformats.org/officeDocument/2006/relationships/slide" Target="/ppt/slides/slide4.xml" Id="R4066ff299dda4704" /><Relationship Type="http://schemas.openxmlformats.org/officeDocument/2006/relationships/slide" Target="/ppt/slides/slide5.xml" Id="R3e0b553c57fb48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679310644348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bd36e6b174881" /><Relationship Type="http://schemas.openxmlformats.org/officeDocument/2006/relationships/theme" Target="/ppt/slideMasters/theme/theme1.xml" Id="Rda454fec0b1b4d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dbd36e6b1748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bf3c43b7547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f9d48468241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57065edd943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9c587364348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47e96b2ae4b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KLEPP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 KOMMUNE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postmottak@klepp.kommune.no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www.klepp.kommune.no/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864 969 682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